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58" r:id="rId4"/>
    <p:sldId id="259" r:id="rId5"/>
    <p:sldId id="260" r:id="rId6"/>
    <p:sldId id="261" r:id="rId7"/>
    <p:sldId id="262" r:id="rId8"/>
    <p:sldId id="267" r:id="rId9"/>
    <p:sldId id="268" r:id="rId10"/>
    <p:sldId id="269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6F98C2B-8236-4B79-A4BE-7CEE4603F2C3}" type="doc">
      <dgm:prSet loTypeId="urn:microsoft.com/office/officeart/2005/8/layout/rings+Icon" loCatId="relationship" qsTypeId="urn:microsoft.com/office/officeart/2005/8/quickstyle/simple1" qsCatId="simple" csTypeId="urn:microsoft.com/office/officeart/2005/8/colors/colorful1#1" csCatId="colorful" phldr="1"/>
      <dgm:spPr/>
    </dgm:pt>
    <dgm:pt modelId="{9707133B-DE38-4FC9-B06B-52B19D7444B8}">
      <dgm:prSet phldrT="[Текст]"/>
      <dgm:spPr/>
      <dgm:t>
        <a:bodyPr/>
        <a:lstStyle/>
        <a:p>
          <a:r>
            <a:rPr lang="ru-RU" dirty="0" err="1" smtClean="0"/>
            <a:t>Ол</a:t>
          </a:r>
          <a:r>
            <a:rPr lang="ru-RU" dirty="0" smtClean="0"/>
            <a:t> </a:t>
          </a:r>
          <a:r>
            <a:rPr lang="ru-RU" dirty="0" err="1" smtClean="0"/>
            <a:t>сананың</a:t>
          </a:r>
          <a:r>
            <a:rPr lang="ru-RU" dirty="0" smtClean="0"/>
            <a:t> (</a:t>
          </a:r>
          <a:r>
            <a:rPr lang="ru-RU" dirty="0" err="1" smtClean="0"/>
            <a:t>ол</a:t>
          </a:r>
          <a:r>
            <a:rPr lang="ru-RU" dirty="0" smtClean="0"/>
            <a:t> </a:t>
          </a:r>
          <a:r>
            <a:rPr lang="ru-RU" dirty="0" err="1" smtClean="0"/>
            <a:t>психикалық</a:t>
          </a:r>
          <a:r>
            <a:rPr lang="ru-RU" dirty="0" smtClean="0"/>
            <a:t> </a:t>
          </a:r>
          <a:r>
            <a:rPr lang="ru-RU" dirty="0" err="1" smtClean="0"/>
            <a:t>психикалық</a:t>
          </a:r>
          <a:r>
            <a:rPr lang="ru-RU" dirty="0" smtClean="0"/>
            <a:t> </a:t>
          </a:r>
          <a:r>
            <a:rPr lang="ru-RU" dirty="0" err="1" smtClean="0"/>
            <a:t>процесстердің</a:t>
          </a:r>
          <a:r>
            <a:rPr lang="ru-RU" dirty="0" smtClean="0"/>
            <a:t> бар </a:t>
          </a:r>
          <a:r>
            <a:rPr lang="ru-RU" dirty="0" err="1" smtClean="0"/>
            <a:t>екендігін</a:t>
          </a:r>
          <a:r>
            <a:rPr lang="ru-RU" dirty="0" smtClean="0"/>
            <a:t> </a:t>
          </a:r>
          <a:r>
            <a:rPr lang="ru-RU" dirty="0" err="1" smtClean="0"/>
            <a:t>жоққа</a:t>
          </a:r>
          <a:r>
            <a:rPr lang="ru-RU" dirty="0" smtClean="0"/>
            <a:t> </a:t>
          </a:r>
          <a:r>
            <a:rPr lang="ru-RU" dirty="0" err="1" smtClean="0"/>
            <a:t>шығаратын</a:t>
          </a:r>
          <a:r>
            <a:rPr lang="ru-RU" dirty="0" smtClean="0"/>
            <a:t>) </a:t>
          </a:r>
          <a:r>
            <a:rPr lang="ru-RU" dirty="0" err="1" smtClean="0"/>
            <a:t>ақыл-кеңес</a:t>
          </a:r>
          <a:r>
            <a:rPr lang="ru-RU" dirty="0" smtClean="0"/>
            <a:t> (</a:t>
          </a:r>
          <a:r>
            <a:rPr lang="ru-RU" dirty="0" err="1" smtClean="0"/>
            <a:t>қауымдастық</a:t>
          </a:r>
          <a:r>
            <a:rPr lang="ru-RU" dirty="0" smtClean="0"/>
            <a:t> </a:t>
          </a:r>
          <a:r>
            <a:rPr lang="ru-RU" dirty="0" err="1" smtClean="0"/>
            <a:t>заңдарына</a:t>
          </a:r>
          <a:r>
            <a:rPr lang="ru-RU" dirty="0" smtClean="0"/>
            <a:t> </a:t>
          </a:r>
          <a:r>
            <a:rPr lang="ru-RU" dirty="0" err="1" smtClean="0"/>
            <a:t>сәйкес</a:t>
          </a:r>
          <a:r>
            <a:rPr lang="ru-RU" dirty="0" smtClean="0"/>
            <a:t> </a:t>
          </a:r>
          <a:r>
            <a:rPr lang="ru-RU" dirty="0" err="1" smtClean="0"/>
            <a:t>біріктірілген</a:t>
          </a:r>
          <a:r>
            <a:rPr lang="ru-RU" dirty="0" smtClean="0"/>
            <a:t>) </a:t>
          </a:r>
          <a:r>
            <a:rPr lang="ru-RU" dirty="0" err="1" smtClean="0"/>
            <a:t>объективті</a:t>
          </a:r>
          <a:r>
            <a:rPr lang="ru-RU" dirty="0" smtClean="0"/>
            <a:t> </a:t>
          </a:r>
          <a:r>
            <a:rPr lang="ru-RU" dirty="0" err="1" smtClean="0"/>
            <a:t>шындықты</a:t>
          </a:r>
          <a:r>
            <a:rPr lang="ru-RU" dirty="0" smtClean="0"/>
            <a:t> </a:t>
          </a:r>
          <a:r>
            <a:rPr lang="ru-RU" dirty="0" err="1" smtClean="0"/>
            <a:t>көрсететін</a:t>
          </a:r>
          <a:r>
            <a:rPr lang="ru-RU" dirty="0" smtClean="0"/>
            <a:t> </a:t>
          </a:r>
          <a:r>
            <a:rPr lang="ru-RU" dirty="0" err="1" smtClean="0"/>
            <a:t>өкілдіктерді</a:t>
          </a:r>
          <a:r>
            <a:rPr lang="ru-RU" dirty="0" smtClean="0"/>
            <a:t> </a:t>
          </a:r>
          <a:r>
            <a:rPr lang="ru-RU" dirty="0" err="1" smtClean="0"/>
            <a:t>қалыптастыратын</a:t>
          </a:r>
          <a:r>
            <a:rPr lang="ru-RU" dirty="0" smtClean="0"/>
            <a:t> </a:t>
          </a:r>
          <a:r>
            <a:rPr lang="ru-RU" dirty="0" err="1" smtClean="0"/>
            <a:t>жеке</a:t>
          </a:r>
          <a:r>
            <a:rPr lang="ru-RU" dirty="0" smtClean="0"/>
            <a:t> </a:t>
          </a:r>
          <a:r>
            <a:rPr lang="ru-RU" dirty="0" err="1" smtClean="0"/>
            <a:t>элементтерден</a:t>
          </a:r>
          <a:r>
            <a:rPr lang="ru-RU" dirty="0" smtClean="0"/>
            <a:t> </a:t>
          </a:r>
          <a:r>
            <a:rPr lang="ru-RU" dirty="0" err="1" smtClean="0"/>
            <a:t>тұрады</a:t>
          </a:r>
          <a:r>
            <a:rPr lang="ru-RU" dirty="0" smtClean="0"/>
            <a:t> </a:t>
          </a:r>
          <a:r>
            <a:rPr lang="ru-RU" dirty="0" err="1" smtClean="0"/>
            <a:t>деп</a:t>
          </a:r>
          <a:r>
            <a:rPr lang="ru-RU" dirty="0" smtClean="0"/>
            <a:t> </a:t>
          </a:r>
          <a:r>
            <a:rPr lang="ru-RU" dirty="0" err="1" smtClean="0"/>
            <a:t>санайды</a:t>
          </a:r>
          <a:r>
            <a:rPr lang="ru-RU" dirty="0" smtClean="0"/>
            <a:t>.</a:t>
          </a:r>
          <a:endParaRPr lang="ru-RU" dirty="0"/>
        </a:p>
      </dgm:t>
    </dgm:pt>
    <dgm:pt modelId="{8380941D-3A7E-44D1-8C6C-B43BF2B3A57D}" type="parTrans" cxnId="{E4713B90-0AB0-48A0-B1FD-751ACF3278C0}">
      <dgm:prSet/>
      <dgm:spPr/>
      <dgm:t>
        <a:bodyPr/>
        <a:lstStyle/>
        <a:p>
          <a:endParaRPr lang="ru-RU"/>
        </a:p>
      </dgm:t>
    </dgm:pt>
    <dgm:pt modelId="{45AE4D1A-CCB1-4D4C-81A0-6BF86BD17B96}" type="sibTrans" cxnId="{E4713B90-0AB0-48A0-B1FD-751ACF3278C0}">
      <dgm:prSet/>
      <dgm:spPr/>
      <dgm:t>
        <a:bodyPr/>
        <a:lstStyle/>
        <a:p>
          <a:endParaRPr lang="ru-RU"/>
        </a:p>
      </dgm:t>
    </dgm:pt>
    <dgm:pt modelId="{E3066182-D442-4162-9F59-3A7B5B8AA4F1}">
      <dgm:prSet/>
      <dgm:spPr/>
      <dgm:t>
        <a:bodyPr/>
        <a:lstStyle/>
        <a:p>
          <a:r>
            <a:rPr lang="ru-RU" dirty="0" err="1" smtClean="0"/>
            <a:t>Сезім</a:t>
          </a:r>
          <a:r>
            <a:rPr lang="ru-RU" dirty="0" smtClean="0"/>
            <a:t> (</a:t>
          </a:r>
          <a:r>
            <a:rPr lang="ru-RU" dirty="0" err="1" smtClean="0"/>
            <a:t>яғни</a:t>
          </a:r>
          <a:r>
            <a:rPr lang="ru-RU" dirty="0" smtClean="0"/>
            <a:t>, </a:t>
          </a:r>
          <a:r>
            <a:rPr lang="ru-RU" dirty="0" err="1" smtClean="0"/>
            <a:t>сананың</a:t>
          </a:r>
          <a:r>
            <a:rPr lang="ru-RU" dirty="0" smtClean="0"/>
            <a:t> </a:t>
          </a:r>
          <a:r>
            <a:rPr lang="ru-RU" dirty="0" err="1" smtClean="0"/>
            <a:t>элементтері</a:t>
          </a:r>
          <a:r>
            <a:rPr lang="ru-RU" dirty="0" smtClean="0"/>
            <a:t>) </a:t>
          </a:r>
          <a:r>
            <a:rPr lang="ru-RU" dirty="0" err="1" smtClean="0"/>
            <a:t>Модальдік</a:t>
          </a:r>
          <a:r>
            <a:rPr lang="ru-RU" dirty="0" smtClean="0"/>
            <a:t> (</a:t>
          </a:r>
          <a:r>
            <a:rPr lang="ru-RU" dirty="0" err="1" smtClean="0"/>
            <a:t>мысалы</a:t>
          </a:r>
          <a:r>
            <a:rPr lang="ru-RU" dirty="0" smtClean="0"/>
            <a:t>, </a:t>
          </a:r>
          <a:r>
            <a:rPr lang="ru-RU" dirty="0" err="1" smtClean="0"/>
            <a:t>көрнекі</a:t>
          </a:r>
          <a:r>
            <a:rPr lang="ru-RU" dirty="0" smtClean="0"/>
            <a:t> </a:t>
          </a:r>
          <a:r>
            <a:rPr lang="ru-RU" dirty="0" err="1" smtClean="0"/>
            <a:t>сезімдер</a:t>
          </a:r>
          <a:r>
            <a:rPr lang="ru-RU" dirty="0" smtClean="0"/>
            <a:t> </a:t>
          </a:r>
          <a:r>
            <a:rPr lang="ru-RU" dirty="0" err="1" smtClean="0"/>
            <a:t>есту</a:t>
          </a:r>
          <a:r>
            <a:rPr lang="ru-RU" dirty="0" smtClean="0"/>
            <a:t> </a:t>
          </a:r>
          <a:r>
            <a:rPr lang="ru-RU" dirty="0" err="1" smtClean="0"/>
            <a:t>қабілеттерінен</a:t>
          </a:r>
          <a:r>
            <a:rPr lang="ru-RU" dirty="0" smtClean="0"/>
            <a:t> </a:t>
          </a:r>
          <a:r>
            <a:rPr lang="ru-RU" dirty="0" err="1" smtClean="0"/>
            <a:t>ерекшеленетін</a:t>
          </a:r>
          <a:r>
            <a:rPr lang="ru-RU" dirty="0" smtClean="0"/>
            <a:t>) </a:t>
          </a:r>
          <a:r>
            <a:rPr lang="ru-RU" dirty="0" err="1" smtClean="0"/>
            <a:t>және</a:t>
          </a:r>
          <a:r>
            <a:rPr lang="ru-RU" dirty="0" smtClean="0"/>
            <a:t> </a:t>
          </a:r>
          <a:r>
            <a:rPr lang="ru-RU" dirty="0" err="1" smtClean="0"/>
            <a:t>қарқындылық</a:t>
          </a:r>
          <a:r>
            <a:rPr lang="ru-RU" dirty="0" smtClean="0"/>
            <a:t> </a:t>
          </a:r>
          <a:r>
            <a:rPr lang="ru-RU" dirty="0" err="1" smtClean="0"/>
            <a:t>сияқты</a:t>
          </a:r>
          <a:r>
            <a:rPr lang="ru-RU" dirty="0" smtClean="0"/>
            <a:t> </a:t>
          </a:r>
          <a:r>
            <a:rPr lang="ru-RU" dirty="0" err="1" smtClean="0"/>
            <a:t>қасиеттерге</a:t>
          </a:r>
          <a:r>
            <a:rPr lang="ru-RU" dirty="0" smtClean="0"/>
            <a:t> </a:t>
          </a:r>
          <a:r>
            <a:rPr lang="ru-RU" dirty="0" err="1" smtClean="0"/>
            <a:t>тән</a:t>
          </a:r>
          <a:r>
            <a:rPr lang="ru-RU" dirty="0" smtClean="0"/>
            <a:t>.</a:t>
          </a:r>
          <a:endParaRPr lang="ru-RU" dirty="0"/>
        </a:p>
      </dgm:t>
    </dgm:pt>
    <dgm:pt modelId="{963BFE01-E2F0-4C42-9C83-E8198C108598}" type="parTrans" cxnId="{17D6B2B4-F6BA-42E4-8842-A67E85A1009D}">
      <dgm:prSet/>
      <dgm:spPr/>
      <dgm:t>
        <a:bodyPr/>
        <a:lstStyle/>
        <a:p>
          <a:endParaRPr lang="ru-RU"/>
        </a:p>
      </dgm:t>
    </dgm:pt>
    <dgm:pt modelId="{07679CFB-D14D-4435-805C-13354BB5DF2C}" type="sibTrans" cxnId="{17D6B2B4-F6BA-42E4-8842-A67E85A1009D}">
      <dgm:prSet/>
      <dgm:spPr/>
      <dgm:t>
        <a:bodyPr/>
        <a:lstStyle/>
        <a:p>
          <a:endParaRPr lang="ru-RU"/>
        </a:p>
      </dgm:t>
    </dgm:pt>
    <dgm:pt modelId="{3BF949EC-FB05-48AA-B43C-624F023FDDDA}" type="pres">
      <dgm:prSet presAssocID="{56F98C2B-8236-4B79-A4BE-7CEE4603F2C3}" presName="Name0" presStyleCnt="0">
        <dgm:presLayoutVars>
          <dgm:chMax val="7"/>
          <dgm:dir/>
          <dgm:resizeHandles val="exact"/>
        </dgm:presLayoutVars>
      </dgm:prSet>
      <dgm:spPr/>
    </dgm:pt>
    <dgm:pt modelId="{4D02C922-ABE1-4CE8-8781-0A2C81DB37B3}" type="pres">
      <dgm:prSet presAssocID="{56F98C2B-8236-4B79-A4BE-7CEE4603F2C3}" presName="ellipse1" presStyleLbl="venn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02EE0AB-49DD-493C-A0D6-6C3D6A920DC0}" type="pres">
      <dgm:prSet presAssocID="{56F98C2B-8236-4B79-A4BE-7CEE4603F2C3}" presName="ellipse2" presStyleLbl="venn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F473127-23A5-4CA6-BC33-8F20033E87A1}" type="presOf" srcId="{56F98C2B-8236-4B79-A4BE-7CEE4603F2C3}" destId="{3BF949EC-FB05-48AA-B43C-624F023FDDDA}" srcOrd="0" destOrd="0" presId="urn:microsoft.com/office/officeart/2005/8/layout/rings+Icon"/>
    <dgm:cxn modelId="{E4713B90-0AB0-48A0-B1FD-751ACF3278C0}" srcId="{56F98C2B-8236-4B79-A4BE-7CEE4603F2C3}" destId="{9707133B-DE38-4FC9-B06B-52B19D7444B8}" srcOrd="0" destOrd="0" parTransId="{8380941D-3A7E-44D1-8C6C-B43BF2B3A57D}" sibTransId="{45AE4D1A-CCB1-4D4C-81A0-6BF86BD17B96}"/>
    <dgm:cxn modelId="{891E43F7-6F4E-4FE7-BB3B-FF7CBD346FED}" type="presOf" srcId="{9707133B-DE38-4FC9-B06B-52B19D7444B8}" destId="{4D02C922-ABE1-4CE8-8781-0A2C81DB37B3}" srcOrd="0" destOrd="0" presId="urn:microsoft.com/office/officeart/2005/8/layout/rings+Icon"/>
    <dgm:cxn modelId="{9334A4DB-F499-4283-AE7F-020114302B3A}" type="presOf" srcId="{E3066182-D442-4162-9F59-3A7B5B8AA4F1}" destId="{802EE0AB-49DD-493C-A0D6-6C3D6A920DC0}" srcOrd="0" destOrd="0" presId="urn:microsoft.com/office/officeart/2005/8/layout/rings+Icon"/>
    <dgm:cxn modelId="{17D6B2B4-F6BA-42E4-8842-A67E85A1009D}" srcId="{56F98C2B-8236-4B79-A4BE-7CEE4603F2C3}" destId="{E3066182-D442-4162-9F59-3A7B5B8AA4F1}" srcOrd="1" destOrd="0" parTransId="{963BFE01-E2F0-4C42-9C83-E8198C108598}" sibTransId="{07679CFB-D14D-4435-805C-13354BB5DF2C}"/>
    <dgm:cxn modelId="{5F59DC75-2EED-4E60-8CBE-188DF9BF82BE}" type="presParOf" srcId="{3BF949EC-FB05-48AA-B43C-624F023FDDDA}" destId="{4D02C922-ABE1-4CE8-8781-0A2C81DB37B3}" srcOrd="0" destOrd="0" presId="urn:microsoft.com/office/officeart/2005/8/layout/rings+Icon"/>
    <dgm:cxn modelId="{9C7E7AFD-C77B-4A51-9BE5-4ED28519695F}" type="presParOf" srcId="{3BF949EC-FB05-48AA-B43C-624F023FDDDA}" destId="{802EE0AB-49DD-493C-A0D6-6C3D6A920DC0}" srcOrd="1" destOrd="0" presId="urn:microsoft.com/office/officeart/2005/8/layout/rings+Icon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8A82A09-70F0-48D0-944D-9DBA80C40E35}" type="doc">
      <dgm:prSet loTypeId="urn:microsoft.com/office/officeart/2005/8/layout/hierarchy4" loCatId="list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9B3B6D10-0721-47AB-B3D7-6EA7BC83A68C}">
      <dgm:prSet phldrT="[Текст]"/>
      <dgm:spPr/>
      <dgm:t>
        <a:bodyPr/>
        <a:lstStyle/>
        <a:p>
          <a:r>
            <a:rPr lang="ru-RU" dirty="0" smtClean="0"/>
            <a:t>Сана-</a:t>
          </a:r>
          <a:r>
            <a:rPr lang="ru-RU" dirty="0" err="1" smtClean="0"/>
            <a:t>сезімнің</a:t>
          </a:r>
          <a:r>
            <a:rPr lang="ru-RU" dirty="0" smtClean="0"/>
            <a:t> </a:t>
          </a:r>
          <a:r>
            <a:rPr lang="ru-RU" dirty="0" err="1" smtClean="0"/>
            <a:t>негізгі</a:t>
          </a:r>
          <a:r>
            <a:rPr lang="ru-RU" dirty="0" smtClean="0"/>
            <a:t> </a:t>
          </a:r>
          <a:r>
            <a:rPr lang="ru-RU" dirty="0" err="1" smtClean="0"/>
            <a:t>элементтері</a:t>
          </a:r>
          <a:r>
            <a:rPr lang="ru-RU" dirty="0" smtClean="0"/>
            <a:t> - </a:t>
          </a:r>
          <a:r>
            <a:rPr lang="ru-RU" dirty="0" err="1" smtClean="0"/>
            <a:t>бұл</a:t>
          </a:r>
          <a:r>
            <a:rPr lang="ru-RU" dirty="0" smtClean="0"/>
            <a:t> </a:t>
          </a:r>
          <a:r>
            <a:rPr lang="ru-RU" dirty="0" err="1" smtClean="0"/>
            <a:t>сезім</a:t>
          </a:r>
          <a:r>
            <a:rPr lang="ru-RU" dirty="0" smtClean="0"/>
            <a:t> (</a:t>
          </a:r>
          <a:r>
            <a:rPr lang="ru-RU" dirty="0" err="1" smtClean="0"/>
            <a:t>эмоционалдық</a:t>
          </a:r>
          <a:r>
            <a:rPr lang="ru-RU" dirty="0" smtClean="0"/>
            <a:t> </a:t>
          </a:r>
          <a:r>
            <a:rPr lang="ru-RU" dirty="0" err="1" smtClean="0"/>
            <a:t>жағдай</a:t>
          </a:r>
          <a:r>
            <a:rPr lang="ru-RU" dirty="0" smtClean="0"/>
            <a:t>).</a:t>
          </a:r>
          <a:endParaRPr lang="ru-RU" dirty="0"/>
        </a:p>
      </dgm:t>
    </dgm:pt>
    <dgm:pt modelId="{F1856045-8260-43FC-A244-732BD3139B46}" type="parTrans" cxnId="{48371EBA-F069-4D6D-9F3A-D48AB1A3C110}">
      <dgm:prSet/>
      <dgm:spPr/>
      <dgm:t>
        <a:bodyPr/>
        <a:lstStyle/>
        <a:p>
          <a:endParaRPr lang="ru-RU"/>
        </a:p>
      </dgm:t>
    </dgm:pt>
    <dgm:pt modelId="{3566EA69-8033-4EE8-9D13-EC7D309F8C08}" type="sibTrans" cxnId="{48371EBA-F069-4D6D-9F3A-D48AB1A3C110}">
      <dgm:prSet/>
      <dgm:spPr/>
      <dgm:t>
        <a:bodyPr/>
        <a:lstStyle/>
        <a:p>
          <a:endParaRPr lang="ru-RU"/>
        </a:p>
      </dgm:t>
    </dgm:pt>
    <dgm:pt modelId="{FA8B1098-66E6-490B-B1C7-CA21E8F31436}">
      <dgm:prSet phldrT="[Текст]"/>
      <dgm:spPr/>
      <dgm:t>
        <a:bodyPr/>
        <a:lstStyle/>
        <a:p>
          <a:r>
            <a:rPr lang="ru-RU" dirty="0" err="1" smtClean="0"/>
            <a:t>Вундттың</a:t>
          </a:r>
          <a:r>
            <a:rPr lang="ru-RU" dirty="0" smtClean="0"/>
            <a:t> </a:t>
          </a:r>
          <a:r>
            <a:rPr lang="ru-RU" dirty="0" err="1" smtClean="0"/>
            <a:t>гипотезасына</a:t>
          </a:r>
          <a:r>
            <a:rPr lang="ru-RU" dirty="0" smtClean="0"/>
            <a:t> </a:t>
          </a:r>
          <a:r>
            <a:rPr lang="ru-RU" dirty="0" err="1" smtClean="0"/>
            <a:t>сәйкес</a:t>
          </a:r>
          <a:r>
            <a:rPr lang="ru-RU" dirty="0" smtClean="0"/>
            <a:t>, </a:t>
          </a:r>
          <a:r>
            <a:rPr lang="ru-RU" dirty="0" err="1" smtClean="0"/>
            <a:t>әр</a:t>
          </a:r>
          <a:r>
            <a:rPr lang="ru-RU" dirty="0" smtClean="0"/>
            <a:t> </a:t>
          </a:r>
          <a:r>
            <a:rPr lang="ru-RU" dirty="0" err="1" smtClean="0"/>
            <a:t>сезім</a:t>
          </a:r>
          <a:r>
            <a:rPr lang="ru-RU" dirty="0" smtClean="0"/>
            <a:t> </a:t>
          </a:r>
          <a:r>
            <a:rPr lang="ru-RU" dirty="0" err="1" smtClean="0"/>
            <a:t>үш</a:t>
          </a:r>
          <a:r>
            <a:rPr lang="ru-RU" dirty="0" smtClean="0"/>
            <a:t> </a:t>
          </a:r>
          <a:r>
            <a:rPr lang="ru-RU" dirty="0" err="1" smtClean="0"/>
            <a:t>өлшемге</a:t>
          </a:r>
          <a:r>
            <a:rPr lang="ru-RU" dirty="0" smtClean="0"/>
            <a:t> </a:t>
          </a:r>
          <a:r>
            <a:rPr lang="ru-RU" dirty="0" err="1" smtClean="0"/>
            <a:t>ие</a:t>
          </a:r>
          <a:r>
            <a:rPr lang="ru-RU" dirty="0" smtClean="0"/>
            <a:t>:</a:t>
          </a:r>
          <a:endParaRPr lang="ru-RU" dirty="0"/>
        </a:p>
      </dgm:t>
    </dgm:pt>
    <dgm:pt modelId="{20A7DD57-FE57-404F-A5BB-AD664BD811EA}" type="parTrans" cxnId="{C04FB106-5B95-4085-921C-4D2935BFCEAB}">
      <dgm:prSet/>
      <dgm:spPr/>
      <dgm:t>
        <a:bodyPr/>
        <a:lstStyle/>
        <a:p>
          <a:endParaRPr lang="ru-RU"/>
        </a:p>
      </dgm:t>
    </dgm:pt>
    <dgm:pt modelId="{EC10B6D1-0D6F-4F07-8C9F-874B815BF8FD}" type="sibTrans" cxnId="{C04FB106-5B95-4085-921C-4D2935BFCEAB}">
      <dgm:prSet/>
      <dgm:spPr/>
      <dgm:t>
        <a:bodyPr/>
        <a:lstStyle/>
        <a:p>
          <a:endParaRPr lang="ru-RU"/>
        </a:p>
      </dgm:t>
    </dgm:pt>
    <dgm:pt modelId="{0285003E-13B0-4335-ACCC-1EA86C4A98C7}">
      <dgm:prSet phldrT="[Текст]"/>
      <dgm:spPr/>
      <dgm:t>
        <a:bodyPr/>
        <a:lstStyle/>
        <a:p>
          <a:r>
            <a:rPr lang="ru-RU" dirty="0" err="1" smtClean="0"/>
            <a:t>кернеу</a:t>
          </a:r>
          <a:r>
            <a:rPr lang="ru-RU" dirty="0" smtClean="0"/>
            <a:t> - релаксация</a:t>
          </a:r>
          <a:endParaRPr lang="ru-RU" dirty="0"/>
        </a:p>
      </dgm:t>
    </dgm:pt>
    <dgm:pt modelId="{A764A6EE-2A2F-41DC-A1FE-F5BDF76ABB61}" type="parTrans" cxnId="{FB361A61-493C-41AF-9C47-AAFA25B67A5C}">
      <dgm:prSet/>
      <dgm:spPr/>
      <dgm:t>
        <a:bodyPr/>
        <a:lstStyle/>
        <a:p>
          <a:endParaRPr lang="ru-RU"/>
        </a:p>
      </dgm:t>
    </dgm:pt>
    <dgm:pt modelId="{2B02AC5E-27BF-4688-AA68-B67E982820C2}" type="sibTrans" cxnId="{FB361A61-493C-41AF-9C47-AAFA25B67A5C}">
      <dgm:prSet/>
      <dgm:spPr/>
      <dgm:t>
        <a:bodyPr/>
        <a:lstStyle/>
        <a:p>
          <a:endParaRPr lang="ru-RU"/>
        </a:p>
      </dgm:t>
    </dgm:pt>
    <dgm:pt modelId="{6DFD95DF-3B05-42C9-86F5-592516589891}">
      <dgm:prSet phldrT="[Текст]"/>
      <dgm:spPr/>
      <dgm:t>
        <a:bodyPr/>
        <a:lstStyle/>
        <a:p>
          <a:r>
            <a:rPr lang="ru-RU" dirty="0" err="1" smtClean="0"/>
            <a:t>толқу</a:t>
          </a:r>
          <a:r>
            <a:rPr lang="ru-RU" dirty="0" smtClean="0"/>
            <a:t> - </a:t>
          </a:r>
          <a:r>
            <a:rPr lang="ru-RU" dirty="0" err="1" smtClean="0"/>
            <a:t>тыныштық</a:t>
          </a:r>
          <a:endParaRPr lang="ru-RU" dirty="0"/>
        </a:p>
      </dgm:t>
    </dgm:pt>
    <dgm:pt modelId="{490A5CF3-4959-4E01-B256-4FF4F4E2A5C4}" type="parTrans" cxnId="{91F8CCF9-73A2-4BF1-9D01-CAF019532464}">
      <dgm:prSet/>
      <dgm:spPr/>
      <dgm:t>
        <a:bodyPr/>
        <a:lstStyle/>
        <a:p>
          <a:endParaRPr lang="ru-RU"/>
        </a:p>
      </dgm:t>
    </dgm:pt>
    <dgm:pt modelId="{5BF68989-06B6-4D20-A377-FD2C0FDD4A70}" type="sibTrans" cxnId="{91F8CCF9-73A2-4BF1-9D01-CAF019532464}">
      <dgm:prSet/>
      <dgm:spPr/>
      <dgm:t>
        <a:bodyPr/>
        <a:lstStyle/>
        <a:p>
          <a:endParaRPr lang="ru-RU"/>
        </a:p>
      </dgm:t>
    </dgm:pt>
    <dgm:pt modelId="{035D828C-AB30-447A-9DF7-6C5AB15D514D}">
      <dgm:prSet phldrT="[Текст]"/>
      <dgm:spPr/>
      <dgm:t>
        <a:bodyPr/>
        <a:lstStyle/>
        <a:p>
          <a:r>
            <a:rPr lang="ru-RU" dirty="0" err="1" smtClean="0"/>
            <a:t>рахаттану</a:t>
          </a:r>
          <a:r>
            <a:rPr lang="ru-RU" dirty="0" smtClean="0"/>
            <a:t> - риза</a:t>
          </a:r>
          <a:endParaRPr lang="ru-RU" dirty="0"/>
        </a:p>
      </dgm:t>
    </dgm:pt>
    <dgm:pt modelId="{F5BB303E-2E27-4239-9C17-212B5FFCDCA4}" type="parTrans" cxnId="{5AEA4746-3315-471D-9260-DF341E5E2D3C}">
      <dgm:prSet/>
      <dgm:spPr/>
      <dgm:t>
        <a:bodyPr/>
        <a:lstStyle/>
        <a:p>
          <a:endParaRPr lang="ru-RU"/>
        </a:p>
      </dgm:t>
    </dgm:pt>
    <dgm:pt modelId="{E75636A1-FE17-4804-A986-C916695BD2D8}" type="sibTrans" cxnId="{5AEA4746-3315-471D-9260-DF341E5E2D3C}">
      <dgm:prSet/>
      <dgm:spPr/>
      <dgm:t>
        <a:bodyPr/>
        <a:lstStyle/>
        <a:p>
          <a:endParaRPr lang="ru-RU"/>
        </a:p>
      </dgm:t>
    </dgm:pt>
    <dgm:pt modelId="{6708A6BE-D324-42EF-BBCE-4B46CEA02769}" type="pres">
      <dgm:prSet presAssocID="{B8A82A09-70F0-48D0-944D-9DBA80C40E35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D45EBA38-52C8-42F1-9BBE-06723463E2BA}" type="pres">
      <dgm:prSet presAssocID="{9B3B6D10-0721-47AB-B3D7-6EA7BC83A68C}" presName="vertOne" presStyleCnt="0"/>
      <dgm:spPr/>
    </dgm:pt>
    <dgm:pt modelId="{5BF74F7C-E97B-4904-971C-3671C3530D19}" type="pres">
      <dgm:prSet presAssocID="{9B3B6D10-0721-47AB-B3D7-6EA7BC83A68C}" presName="txOn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E7FDD9B-8E3C-462F-817C-87F8F671AA28}" type="pres">
      <dgm:prSet presAssocID="{9B3B6D10-0721-47AB-B3D7-6EA7BC83A68C}" presName="parTransOne" presStyleCnt="0"/>
      <dgm:spPr/>
    </dgm:pt>
    <dgm:pt modelId="{4A7D7D48-9F89-4ADC-AE38-D0352453A01E}" type="pres">
      <dgm:prSet presAssocID="{9B3B6D10-0721-47AB-B3D7-6EA7BC83A68C}" presName="horzOne" presStyleCnt="0"/>
      <dgm:spPr/>
    </dgm:pt>
    <dgm:pt modelId="{97F134F9-BF92-4EB0-887A-7E4097A174F9}" type="pres">
      <dgm:prSet presAssocID="{FA8B1098-66E6-490B-B1C7-CA21E8F31436}" presName="vertTwo" presStyleCnt="0"/>
      <dgm:spPr/>
    </dgm:pt>
    <dgm:pt modelId="{C448CDFA-4B12-4C03-A64E-6ED7E7CAA59F}" type="pres">
      <dgm:prSet presAssocID="{FA8B1098-66E6-490B-B1C7-CA21E8F31436}" presName="txTwo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007AEDE-FEAA-4865-AECA-0A263A2B6A7A}" type="pres">
      <dgm:prSet presAssocID="{FA8B1098-66E6-490B-B1C7-CA21E8F31436}" presName="parTransTwo" presStyleCnt="0"/>
      <dgm:spPr/>
    </dgm:pt>
    <dgm:pt modelId="{51398FFF-03A4-45CE-A7CC-949A12C54BBA}" type="pres">
      <dgm:prSet presAssocID="{FA8B1098-66E6-490B-B1C7-CA21E8F31436}" presName="horzTwo" presStyleCnt="0"/>
      <dgm:spPr/>
    </dgm:pt>
    <dgm:pt modelId="{4ACB8405-3855-4630-ACE7-2CDA20C941BC}" type="pres">
      <dgm:prSet presAssocID="{0285003E-13B0-4335-ACCC-1EA86C4A98C7}" presName="vertThree" presStyleCnt="0"/>
      <dgm:spPr/>
    </dgm:pt>
    <dgm:pt modelId="{93DCBE66-2D25-456F-9A79-AAD236B4D0A3}" type="pres">
      <dgm:prSet presAssocID="{0285003E-13B0-4335-ACCC-1EA86C4A98C7}" presName="txThree" presStyleLbl="node3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543C9C0-1D63-4B40-9762-3D370B3A6B08}" type="pres">
      <dgm:prSet presAssocID="{0285003E-13B0-4335-ACCC-1EA86C4A98C7}" presName="horzThree" presStyleCnt="0"/>
      <dgm:spPr/>
    </dgm:pt>
    <dgm:pt modelId="{F6DA1E00-664E-42CE-8052-2604864D129D}" type="pres">
      <dgm:prSet presAssocID="{2B02AC5E-27BF-4688-AA68-B67E982820C2}" presName="sibSpaceThree" presStyleCnt="0"/>
      <dgm:spPr/>
    </dgm:pt>
    <dgm:pt modelId="{D1884878-F49B-4289-A091-4A228C9543AD}" type="pres">
      <dgm:prSet presAssocID="{6DFD95DF-3B05-42C9-86F5-592516589891}" presName="vertThree" presStyleCnt="0"/>
      <dgm:spPr/>
    </dgm:pt>
    <dgm:pt modelId="{3D6BB072-7663-4E64-B39B-13FFE34BBDDA}" type="pres">
      <dgm:prSet presAssocID="{6DFD95DF-3B05-42C9-86F5-592516589891}" presName="txThree" presStyleLbl="node3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E6515AE-83AD-4845-94C1-8C9CD98D56BC}" type="pres">
      <dgm:prSet presAssocID="{6DFD95DF-3B05-42C9-86F5-592516589891}" presName="horzThree" presStyleCnt="0"/>
      <dgm:spPr/>
    </dgm:pt>
    <dgm:pt modelId="{787C62BC-F8D2-41CE-B8CE-59C077A9D3F4}" type="pres">
      <dgm:prSet presAssocID="{EC10B6D1-0D6F-4F07-8C9F-874B815BF8FD}" presName="sibSpaceTwo" presStyleCnt="0"/>
      <dgm:spPr/>
    </dgm:pt>
    <dgm:pt modelId="{5FF31BE2-D6D0-40F2-855B-8A7448C54A6A}" type="pres">
      <dgm:prSet presAssocID="{035D828C-AB30-447A-9DF7-6C5AB15D514D}" presName="vertTwo" presStyleCnt="0"/>
      <dgm:spPr/>
    </dgm:pt>
    <dgm:pt modelId="{CEB529F6-438D-49A3-BEDE-F7503CC6E510}" type="pres">
      <dgm:prSet presAssocID="{035D828C-AB30-447A-9DF7-6C5AB15D514D}" presName="txTwo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EA5B538-2262-4934-A881-6D985455562D}" type="pres">
      <dgm:prSet presAssocID="{035D828C-AB30-447A-9DF7-6C5AB15D514D}" presName="horzTwo" presStyleCnt="0"/>
      <dgm:spPr/>
    </dgm:pt>
  </dgm:ptLst>
  <dgm:cxnLst>
    <dgm:cxn modelId="{48371EBA-F069-4D6D-9F3A-D48AB1A3C110}" srcId="{B8A82A09-70F0-48D0-944D-9DBA80C40E35}" destId="{9B3B6D10-0721-47AB-B3D7-6EA7BC83A68C}" srcOrd="0" destOrd="0" parTransId="{F1856045-8260-43FC-A244-732BD3139B46}" sibTransId="{3566EA69-8033-4EE8-9D13-EC7D309F8C08}"/>
    <dgm:cxn modelId="{91F8CCF9-73A2-4BF1-9D01-CAF019532464}" srcId="{FA8B1098-66E6-490B-B1C7-CA21E8F31436}" destId="{6DFD95DF-3B05-42C9-86F5-592516589891}" srcOrd="1" destOrd="0" parTransId="{490A5CF3-4959-4E01-B256-4FF4F4E2A5C4}" sibTransId="{5BF68989-06B6-4D20-A377-FD2C0FDD4A70}"/>
    <dgm:cxn modelId="{FB361A61-493C-41AF-9C47-AAFA25B67A5C}" srcId="{FA8B1098-66E6-490B-B1C7-CA21E8F31436}" destId="{0285003E-13B0-4335-ACCC-1EA86C4A98C7}" srcOrd="0" destOrd="0" parTransId="{A764A6EE-2A2F-41DC-A1FE-F5BDF76ABB61}" sibTransId="{2B02AC5E-27BF-4688-AA68-B67E982820C2}"/>
    <dgm:cxn modelId="{BE00D206-11E6-475A-B861-431168276DD1}" type="presOf" srcId="{B8A82A09-70F0-48D0-944D-9DBA80C40E35}" destId="{6708A6BE-D324-42EF-BBCE-4B46CEA02769}" srcOrd="0" destOrd="0" presId="urn:microsoft.com/office/officeart/2005/8/layout/hierarchy4"/>
    <dgm:cxn modelId="{6963E866-15B8-4446-8F66-9D32B0C9C782}" type="presOf" srcId="{6DFD95DF-3B05-42C9-86F5-592516589891}" destId="{3D6BB072-7663-4E64-B39B-13FFE34BBDDA}" srcOrd="0" destOrd="0" presId="urn:microsoft.com/office/officeart/2005/8/layout/hierarchy4"/>
    <dgm:cxn modelId="{2D1E3B67-2DBA-4A2E-A338-7F91A29DB063}" type="presOf" srcId="{035D828C-AB30-447A-9DF7-6C5AB15D514D}" destId="{CEB529F6-438D-49A3-BEDE-F7503CC6E510}" srcOrd="0" destOrd="0" presId="urn:microsoft.com/office/officeart/2005/8/layout/hierarchy4"/>
    <dgm:cxn modelId="{7D6219EB-656B-41ED-809B-75A682BCE855}" type="presOf" srcId="{0285003E-13B0-4335-ACCC-1EA86C4A98C7}" destId="{93DCBE66-2D25-456F-9A79-AAD236B4D0A3}" srcOrd="0" destOrd="0" presId="urn:microsoft.com/office/officeart/2005/8/layout/hierarchy4"/>
    <dgm:cxn modelId="{FEB5B8D8-5F6F-49FE-98F0-B193BBB41B78}" type="presOf" srcId="{FA8B1098-66E6-490B-B1C7-CA21E8F31436}" destId="{C448CDFA-4B12-4C03-A64E-6ED7E7CAA59F}" srcOrd="0" destOrd="0" presId="urn:microsoft.com/office/officeart/2005/8/layout/hierarchy4"/>
    <dgm:cxn modelId="{6E7EC84B-60F4-43FD-A9E3-0086B46AACC5}" type="presOf" srcId="{9B3B6D10-0721-47AB-B3D7-6EA7BC83A68C}" destId="{5BF74F7C-E97B-4904-971C-3671C3530D19}" srcOrd="0" destOrd="0" presId="urn:microsoft.com/office/officeart/2005/8/layout/hierarchy4"/>
    <dgm:cxn modelId="{5AEA4746-3315-471D-9260-DF341E5E2D3C}" srcId="{9B3B6D10-0721-47AB-B3D7-6EA7BC83A68C}" destId="{035D828C-AB30-447A-9DF7-6C5AB15D514D}" srcOrd="1" destOrd="0" parTransId="{F5BB303E-2E27-4239-9C17-212B5FFCDCA4}" sibTransId="{E75636A1-FE17-4804-A986-C916695BD2D8}"/>
    <dgm:cxn modelId="{C04FB106-5B95-4085-921C-4D2935BFCEAB}" srcId="{9B3B6D10-0721-47AB-B3D7-6EA7BC83A68C}" destId="{FA8B1098-66E6-490B-B1C7-CA21E8F31436}" srcOrd="0" destOrd="0" parTransId="{20A7DD57-FE57-404F-A5BB-AD664BD811EA}" sibTransId="{EC10B6D1-0D6F-4F07-8C9F-874B815BF8FD}"/>
    <dgm:cxn modelId="{810A5BE6-A5CF-4CEE-BC60-CB4035D1EA24}" type="presParOf" srcId="{6708A6BE-D324-42EF-BBCE-4B46CEA02769}" destId="{D45EBA38-52C8-42F1-9BBE-06723463E2BA}" srcOrd="0" destOrd="0" presId="urn:microsoft.com/office/officeart/2005/8/layout/hierarchy4"/>
    <dgm:cxn modelId="{43D84607-5E6F-4C95-B1B7-B55370803D17}" type="presParOf" srcId="{D45EBA38-52C8-42F1-9BBE-06723463E2BA}" destId="{5BF74F7C-E97B-4904-971C-3671C3530D19}" srcOrd="0" destOrd="0" presId="urn:microsoft.com/office/officeart/2005/8/layout/hierarchy4"/>
    <dgm:cxn modelId="{5C2680CC-CDF5-47BF-B2E7-63992DE77E94}" type="presParOf" srcId="{D45EBA38-52C8-42F1-9BBE-06723463E2BA}" destId="{4E7FDD9B-8E3C-462F-817C-87F8F671AA28}" srcOrd="1" destOrd="0" presId="urn:microsoft.com/office/officeart/2005/8/layout/hierarchy4"/>
    <dgm:cxn modelId="{18B4CFD1-3E83-427F-B1E1-1678420FF306}" type="presParOf" srcId="{D45EBA38-52C8-42F1-9BBE-06723463E2BA}" destId="{4A7D7D48-9F89-4ADC-AE38-D0352453A01E}" srcOrd="2" destOrd="0" presId="urn:microsoft.com/office/officeart/2005/8/layout/hierarchy4"/>
    <dgm:cxn modelId="{2BCC75C9-5B5A-4296-B28C-41F58DDD3149}" type="presParOf" srcId="{4A7D7D48-9F89-4ADC-AE38-D0352453A01E}" destId="{97F134F9-BF92-4EB0-887A-7E4097A174F9}" srcOrd="0" destOrd="0" presId="urn:microsoft.com/office/officeart/2005/8/layout/hierarchy4"/>
    <dgm:cxn modelId="{4A8648DC-562F-44A2-9CB8-F8D704F88CAC}" type="presParOf" srcId="{97F134F9-BF92-4EB0-887A-7E4097A174F9}" destId="{C448CDFA-4B12-4C03-A64E-6ED7E7CAA59F}" srcOrd="0" destOrd="0" presId="urn:microsoft.com/office/officeart/2005/8/layout/hierarchy4"/>
    <dgm:cxn modelId="{F4756C3F-8C60-411A-B072-AF653F24A7B6}" type="presParOf" srcId="{97F134F9-BF92-4EB0-887A-7E4097A174F9}" destId="{F007AEDE-FEAA-4865-AECA-0A263A2B6A7A}" srcOrd="1" destOrd="0" presId="urn:microsoft.com/office/officeart/2005/8/layout/hierarchy4"/>
    <dgm:cxn modelId="{B96973C2-799A-4E77-9CDD-C790855A0EAE}" type="presParOf" srcId="{97F134F9-BF92-4EB0-887A-7E4097A174F9}" destId="{51398FFF-03A4-45CE-A7CC-949A12C54BBA}" srcOrd="2" destOrd="0" presId="urn:microsoft.com/office/officeart/2005/8/layout/hierarchy4"/>
    <dgm:cxn modelId="{71421F78-7884-4FEC-852F-590B45F010B2}" type="presParOf" srcId="{51398FFF-03A4-45CE-A7CC-949A12C54BBA}" destId="{4ACB8405-3855-4630-ACE7-2CDA20C941BC}" srcOrd="0" destOrd="0" presId="urn:microsoft.com/office/officeart/2005/8/layout/hierarchy4"/>
    <dgm:cxn modelId="{07612899-BCE2-4877-BCD5-D9508D6DFF55}" type="presParOf" srcId="{4ACB8405-3855-4630-ACE7-2CDA20C941BC}" destId="{93DCBE66-2D25-456F-9A79-AAD236B4D0A3}" srcOrd="0" destOrd="0" presId="urn:microsoft.com/office/officeart/2005/8/layout/hierarchy4"/>
    <dgm:cxn modelId="{298D1346-85BA-46B1-AA02-6722B11AAA68}" type="presParOf" srcId="{4ACB8405-3855-4630-ACE7-2CDA20C941BC}" destId="{4543C9C0-1D63-4B40-9762-3D370B3A6B08}" srcOrd="1" destOrd="0" presId="urn:microsoft.com/office/officeart/2005/8/layout/hierarchy4"/>
    <dgm:cxn modelId="{2E963FC6-AC90-43B6-898F-31B547968AF2}" type="presParOf" srcId="{51398FFF-03A4-45CE-A7CC-949A12C54BBA}" destId="{F6DA1E00-664E-42CE-8052-2604864D129D}" srcOrd="1" destOrd="0" presId="urn:microsoft.com/office/officeart/2005/8/layout/hierarchy4"/>
    <dgm:cxn modelId="{04158458-C4DE-4412-9C91-4F31126702EA}" type="presParOf" srcId="{51398FFF-03A4-45CE-A7CC-949A12C54BBA}" destId="{D1884878-F49B-4289-A091-4A228C9543AD}" srcOrd="2" destOrd="0" presId="urn:microsoft.com/office/officeart/2005/8/layout/hierarchy4"/>
    <dgm:cxn modelId="{9129DCC0-8CF2-4D29-83BC-B7F1BF0EBACC}" type="presParOf" srcId="{D1884878-F49B-4289-A091-4A228C9543AD}" destId="{3D6BB072-7663-4E64-B39B-13FFE34BBDDA}" srcOrd="0" destOrd="0" presId="urn:microsoft.com/office/officeart/2005/8/layout/hierarchy4"/>
    <dgm:cxn modelId="{6E6BE9A6-1638-478D-8556-2AAB4B883BE5}" type="presParOf" srcId="{D1884878-F49B-4289-A091-4A228C9543AD}" destId="{1E6515AE-83AD-4845-94C1-8C9CD98D56BC}" srcOrd="1" destOrd="0" presId="urn:microsoft.com/office/officeart/2005/8/layout/hierarchy4"/>
    <dgm:cxn modelId="{F3095782-16BC-446B-8F56-B7E37290733A}" type="presParOf" srcId="{4A7D7D48-9F89-4ADC-AE38-D0352453A01E}" destId="{787C62BC-F8D2-41CE-B8CE-59C077A9D3F4}" srcOrd="1" destOrd="0" presId="urn:microsoft.com/office/officeart/2005/8/layout/hierarchy4"/>
    <dgm:cxn modelId="{ED1FBEBD-E783-439A-8308-088B217118EB}" type="presParOf" srcId="{4A7D7D48-9F89-4ADC-AE38-D0352453A01E}" destId="{5FF31BE2-D6D0-40F2-855B-8A7448C54A6A}" srcOrd="2" destOrd="0" presId="urn:microsoft.com/office/officeart/2005/8/layout/hierarchy4"/>
    <dgm:cxn modelId="{33549700-177C-4B60-B9EF-3CC6EAEB876B}" type="presParOf" srcId="{5FF31BE2-D6D0-40F2-855B-8A7448C54A6A}" destId="{CEB529F6-438D-49A3-BEDE-F7503CC6E510}" srcOrd="0" destOrd="0" presId="urn:microsoft.com/office/officeart/2005/8/layout/hierarchy4"/>
    <dgm:cxn modelId="{2EE67A80-DC4C-4DB5-AAA6-33ECABA3266D}" type="presParOf" srcId="{5FF31BE2-D6D0-40F2-855B-8A7448C54A6A}" destId="{3EA5B538-2262-4934-A881-6D985455562D}" srcOrd="1" destOrd="0" presId="urn:microsoft.com/office/officeart/2005/8/layout/hierarchy4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2853FB7-E198-467F-B60B-A62921F33AA2}" type="doc">
      <dgm:prSet loTypeId="urn:microsoft.com/office/officeart/2005/8/layout/vProcess5" loCatId="process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43BE6664-003A-4669-88C9-17FAC4F9A49F}">
      <dgm:prSet phldrT="[Текст]"/>
      <dgm:spPr/>
      <dgm:t>
        <a:bodyPr/>
        <a:lstStyle/>
        <a:p>
          <a:r>
            <a:rPr lang="ru-RU" dirty="0" smtClean="0"/>
            <a:t>1862-1863 </a:t>
          </a:r>
          <a:r>
            <a:rPr lang="ru-RU" dirty="0" err="1" smtClean="0"/>
            <a:t>жж</a:t>
          </a:r>
          <a:r>
            <a:rPr lang="ru-RU" dirty="0" smtClean="0"/>
            <a:t>. Вильгельм </a:t>
          </a:r>
          <a:r>
            <a:rPr lang="ru-RU" dirty="0" err="1" smtClean="0"/>
            <a:t>Ваунд</a:t>
          </a:r>
          <a:r>
            <a:rPr lang="ru-RU" dirty="0" smtClean="0"/>
            <a:t> </a:t>
          </a:r>
          <a:r>
            <a:rPr lang="ru-RU" dirty="0" err="1" smtClean="0"/>
            <a:t>экспериментальды</a:t>
          </a:r>
          <a:r>
            <a:rPr lang="ru-RU" dirty="0" smtClean="0"/>
            <a:t> </a:t>
          </a:r>
          <a:r>
            <a:rPr lang="ru-RU" dirty="0" err="1" smtClean="0"/>
            <a:t>психологияны</a:t>
          </a:r>
          <a:r>
            <a:rPr lang="ru-RU" dirty="0" smtClean="0"/>
            <a:t> </a:t>
          </a:r>
          <a:r>
            <a:rPr lang="ru-RU" dirty="0" err="1" smtClean="0"/>
            <a:t>құру</a:t>
          </a:r>
          <a:r>
            <a:rPr lang="ru-RU" dirty="0" smtClean="0"/>
            <a:t> </a:t>
          </a:r>
          <a:r>
            <a:rPr lang="ru-RU" dirty="0" err="1" smtClean="0"/>
            <a:t>тұжырымдамасын</a:t>
          </a:r>
          <a:r>
            <a:rPr lang="ru-RU" dirty="0" smtClean="0"/>
            <a:t> </a:t>
          </a:r>
          <a:r>
            <a:rPr lang="ru-RU" dirty="0" err="1" smtClean="0"/>
            <a:t>жариялады</a:t>
          </a:r>
          <a:r>
            <a:rPr lang="ru-RU" dirty="0" smtClean="0"/>
            <a:t>, </a:t>
          </a:r>
          <a:r>
            <a:rPr lang="ru-RU" dirty="0" err="1" smtClean="0"/>
            <a:t>ол</a:t>
          </a:r>
          <a:r>
            <a:rPr lang="ru-RU" dirty="0" smtClean="0"/>
            <a:t> </a:t>
          </a:r>
          <a:r>
            <a:rPr lang="ru-RU" dirty="0" err="1" smtClean="0"/>
            <a:t>екі</a:t>
          </a:r>
          <a:r>
            <a:rPr lang="ru-RU" dirty="0" smtClean="0"/>
            <a:t> </a:t>
          </a:r>
          <a:r>
            <a:rPr lang="ru-RU" dirty="0" err="1" smtClean="0"/>
            <a:t>негізгі</a:t>
          </a:r>
          <a:r>
            <a:rPr lang="ru-RU" dirty="0" smtClean="0"/>
            <a:t> </a:t>
          </a:r>
          <a:r>
            <a:rPr lang="ru-RU" dirty="0" err="1" smtClean="0"/>
            <a:t>бөлімнен</a:t>
          </a:r>
          <a:r>
            <a:rPr lang="ru-RU" dirty="0" smtClean="0"/>
            <a:t> </a:t>
          </a:r>
          <a:r>
            <a:rPr lang="ru-RU" dirty="0" err="1" smtClean="0"/>
            <a:t>тұрады</a:t>
          </a:r>
          <a:r>
            <a:rPr lang="ru-RU" dirty="0" smtClean="0"/>
            <a:t>:</a:t>
          </a:r>
          <a:endParaRPr lang="ru-RU" dirty="0"/>
        </a:p>
      </dgm:t>
    </dgm:pt>
    <dgm:pt modelId="{AC200ABC-5176-419D-A020-D9D8A5AE6F08}" type="parTrans" cxnId="{D39E181C-D18B-48DD-84BB-73A3774E53C7}">
      <dgm:prSet/>
      <dgm:spPr/>
      <dgm:t>
        <a:bodyPr/>
        <a:lstStyle/>
        <a:p>
          <a:endParaRPr lang="ru-RU"/>
        </a:p>
      </dgm:t>
    </dgm:pt>
    <dgm:pt modelId="{E866010A-B250-45BE-96E9-6461AE57366C}" type="sibTrans" cxnId="{D39E181C-D18B-48DD-84BB-73A3774E53C7}">
      <dgm:prSet/>
      <dgm:spPr/>
      <dgm:t>
        <a:bodyPr/>
        <a:lstStyle/>
        <a:p>
          <a:endParaRPr lang="ru-RU"/>
        </a:p>
      </dgm:t>
    </dgm:pt>
    <dgm:pt modelId="{F69D09E8-AC1E-4ED0-8321-6BD7F908DB14}">
      <dgm:prSet/>
      <dgm:spPr/>
      <dgm:t>
        <a:bodyPr/>
        <a:lstStyle/>
        <a:p>
          <a:r>
            <a:rPr lang="ru-RU" dirty="0" smtClean="0"/>
            <a:t>- </a:t>
          </a:r>
          <a:r>
            <a:rPr lang="ru-RU" dirty="0" err="1" smtClean="0"/>
            <a:t>эксперименттер</a:t>
          </a:r>
          <a:r>
            <a:rPr lang="ru-RU" dirty="0" smtClean="0"/>
            <a:t> мен </a:t>
          </a:r>
          <a:r>
            <a:rPr lang="ru-RU" dirty="0" err="1" smtClean="0"/>
            <a:t>интроспективалар</a:t>
          </a:r>
          <a:r>
            <a:rPr lang="ru-RU" dirty="0" smtClean="0"/>
            <a:t> </a:t>
          </a:r>
          <a:r>
            <a:rPr lang="ru-RU" dirty="0" err="1" smtClean="0"/>
            <a:t>арқылы</a:t>
          </a:r>
          <a:r>
            <a:rPr lang="ru-RU" dirty="0" smtClean="0"/>
            <a:t> </a:t>
          </a:r>
          <a:r>
            <a:rPr lang="ru-RU" dirty="0" err="1" smtClean="0"/>
            <a:t>жеке</a:t>
          </a:r>
          <a:r>
            <a:rPr lang="ru-RU" dirty="0" smtClean="0"/>
            <a:t> </a:t>
          </a:r>
          <a:r>
            <a:rPr lang="ru-RU" dirty="0" err="1" smtClean="0"/>
            <a:t>ойлауды</a:t>
          </a:r>
          <a:r>
            <a:rPr lang="ru-RU" dirty="0" smtClean="0"/>
            <a:t> </a:t>
          </a:r>
          <a:r>
            <a:rPr lang="ru-RU" dirty="0" err="1" smtClean="0"/>
            <a:t>зерттеу</a:t>
          </a:r>
          <a:r>
            <a:rPr lang="ru-RU" dirty="0" smtClean="0"/>
            <a:t> (</a:t>
          </a:r>
          <a:r>
            <a:rPr lang="ru-RU" dirty="0" err="1" smtClean="0"/>
            <a:t>жеке</a:t>
          </a:r>
          <a:r>
            <a:rPr lang="ru-RU" dirty="0" smtClean="0"/>
            <a:t> ой, </a:t>
          </a:r>
          <a:r>
            <a:rPr lang="ru-RU" dirty="0" err="1" smtClean="0"/>
            <a:t>тәжірибе</a:t>
          </a:r>
          <a:r>
            <a:rPr lang="ru-RU" dirty="0" smtClean="0"/>
            <a:t>, </a:t>
          </a:r>
          <a:r>
            <a:rPr lang="ru-RU" dirty="0" err="1" smtClean="0"/>
            <a:t>ерік</a:t>
          </a:r>
          <a:r>
            <a:rPr lang="ru-RU" dirty="0" smtClean="0"/>
            <a:t>, </a:t>
          </a:r>
          <a:r>
            <a:rPr lang="ru-RU" dirty="0" err="1" smtClean="0"/>
            <a:t>сөйлеу</a:t>
          </a:r>
          <a:r>
            <a:rPr lang="ru-RU" dirty="0" smtClean="0"/>
            <a:t> </a:t>
          </a:r>
          <a:r>
            <a:rPr lang="ru-RU" dirty="0" err="1" smtClean="0"/>
            <a:t>және</a:t>
          </a:r>
          <a:r>
            <a:rPr lang="ru-RU" dirty="0" smtClean="0"/>
            <a:t> </a:t>
          </a:r>
          <a:r>
            <a:rPr lang="ru-RU" dirty="0" err="1" smtClean="0"/>
            <a:t>т.б</a:t>
          </a:r>
          <a:r>
            <a:rPr lang="ru-RU" dirty="0" smtClean="0"/>
            <a:t>. </a:t>
          </a:r>
          <a:r>
            <a:rPr lang="ru-RU" dirty="0" err="1" smtClean="0"/>
            <a:t>үшін</a:t>
          </a:r>
          <a:r>
            <a:rPr lang="ru-RU" dirty="0" smtClean="0"/>
            <a:t> </a:t>
          </a:r>
          <a:r>
            <a:rPr lang="ru-RU" dirty="0" err="1" smtClean="0"/>
            <a:t>жеке</a:t>
          </a:r>
          <a:r>
            <a:rPr lang="ru-RU" dirty="0" smtClean="0"/>
            <a:t> </a:t>
          </a:r>
          <a:r>
            <a:rPr lang="ru-RU" dirty="0" err="1" smtClean="0"/>
            <a:t>бақылау</a:t>
          </a:r>
          <a:r>
            <a:rPr lang="ru-RU" dirty="0" smtClean="0"/>
            <a:t>) ; </a:t>
          </a:r>
          <a:endParaRPr lang="ru-RU" dirty="0"/>
        </a:p>
      </dgm:t>
    </dgm:pt>
    <dgm:pt modelId="{BFA19E0C-C0D7-4518-8BF5-9242D884EAB6}" type="parTrans" cxnId="{B0FF67AD-8DE7-4AA7-85C0-ABDBB666989E}">
      <dgm:prSet/>
      <dgm:spPr/>
      <dgm:t>
        <a:bodyPr/>
        <a:lstStyle/>
        <a:p>
          <a:endParaRPr lang="ru-RU"/>
        </a:p>
      </dgm:t>
    </dgm:pt>
    <dgm:pt modelId="{99C1915E-09D9-4107-8BC4-32ACF37E26D1}" type="sibTrans" cxnId="{B0FF67AD-8DE7-4AA7-85C0-ABDBB666989E}">
      <dgm:prSet/>
      <dgm:spPr/>
      <dgm:t>
        <a:bodyPr/>
        <a:lstStyle/>
        <a:p>
          <a:endParaRPr lang="ru-RU"/>
        </a:p>
      </dgm:t>
    </dgm:pt>
    <dgm:pt modelId="{067C4FEA-623C-4489-82AF-A5ECD595825C}">
      <dgm:prSet/>
      <dgm:spPr/>
      <dgm:t>
        <a:bodyPr/>
        <a:lstStyle/>
        <a:p>
          <a:r>
            <a:rPr lang="ru-RU" dirty="0" smtClean="0"/>
            <a:t>- «</a:t>
          </a:r>
          <a:r>
            <a:rPr lang="ru-RU" dirty="0" err="1" smtClean="0"/>
            <a:t>Халықтар</a:t>
          </a:r>
          <a:r>
            <a:rPr lang="ru-RU" dirty="0" smtClean="0"/>
            <a:t> </a:t>
          </a:r>
          <a:r>
            <a:rPr lang="ru-RU" dirty="0" err="1" smtClean="0"/>
            <a:t>психологиясы</a:t>
          </a:r>
          <a:r>
            <a:rPr lang="ru-RU" dirty="0" smtClean="0"/>
            <a:t>», </a:t>
          </a:r>
          <a:r>
            <a:rPr lang="ru-RU" dirty="0" err="1" smtClean="0"/>
            <a:t>яғни</a:t>
          </a:r>
          <a:r>
            <a:rPr lang="ru-RU" dirty="0" smtClean="0"/>
            <a:t> </a:t>
          </a:r>
          <a:r>
            <a:rPr lang="ru-RU" dirty="0" err="1" smtClean="0"/>
            <a:t>адам</a:t>
          </a:r>
          <a:r>
            <a:rPr lang="ru-RU" dirty="0" smtClean="0"/>
            <a:t> </a:t>
          </a:r>
          <a:r>
            <a:rPr lang="ru-RU" dirty="0" err="1" smtClean="0"/>
            <a:t>мәдениеті</a:t>
          </a:r>
          <a:r>
            <a:rPr lang="ru-RU" dirty="0" smtClean="0"/>
            <a:t> </a:t>
          </a:r>
          <a:r>
            <a:rPr lang="ru-RU" dirty="0" err="1" smtClean="0"/>
            <a:t>өнімдерін</a:t>
          </a:r>
          <a:r>
            <a:rPr lang="ru-RU" dirty="0" smtClean="0"/>
            <a:t> </a:t>
          </a:r>
          <a:r>
            <a:rPr lang="ru-RU" dirty="0" err="1" smtClean="0"/>
            <a:t>талдау</a:t>
          </a:r>
          <a:r>
            <a:rPr lang="ru-RU" dirty="0" smtClean="0"/>
            <a:t>: </a:t>
          </a:r>
          <a:r>
            <a:rPr lang="ru-RU" dirty="0" err="1" smtClean="0"/>
            <a:t>тіл</a:t>
          </a:r>
          <a:r>
            <a:rPr lang="ru-RU" dirty="0" smtClean="0"/>
            <a:t>, </a:t>
          </a:r>
          <a:r>
            <a:rPr lang="ru-RU" dirty="0" err="1" smtClean="0"/>
            <a:t>мифтер</a:t>
          </a:r>
          <a:r>
            <a:rPr lang="ru-RU" dirty="0" smtClean="0"/>
            <a:t>, </a:t>
          </a:r>
          <a:r>
            <a:rPr lang="ru-RU" dirty="0" err="1" smtClean="0"/>
            <a:t>әдет-ғұрыптар</a:t>
          </a:r>
          <a:r>
            <a:rPr lang="ru-RU" dirty="0" smtClean="0"/>
            <a:t>, </a:t>
          </a:r>
          <a:r>
            <a:rPr lang="ru-RU" dirty="0" err="1" smtClean="0"/>
            <a:t>түрлі</a:t>
          </a:r>
          <a:r>
            <a:rPr lang="ru-RU" dirty="0" smtClean="0"/>
            <a:t> </a:t>
          </a:r>
          <a:r>
            <a:rPr lang="ru-RU" dirty="0" err="1" smtClean="0"/>
            <a:t>халықтардың</a:t>
          </a:r>
          <a:r>
            <a:rPr lang="ru-RU" dirty="0" smtClean="0"/>
            <a:t> </a:t>
          </a:r>
          <a:r>
            <a:rPr lang="ru-RU" dirty="0" err="1" smtClean="0"/>
            <a:t>әдет-ғұрыптарын</a:t>
          </a:r>
          <a:r>
            <a:rPr lang="ru-RU" dirty="0" smtClean="0"/>
            <a:t> </a:t>
          </a:r>
          <a:r>
            <a:rPr lang="ru-RU" dirty="0" err="1" smtClean="0"/>
            <a:t>зерттеу</a:t>
          </a:r>
          <a:r>
            <a:rPr lang="ru-RU" dirty="0" smtClean="0"/>
            <a:t> </a:t>
          </a:r>
          <a:r>
            <a:rPr lang="ru-RU" dirty="0" err="1" smtClean="0"/>
            <a:t>және</a:t>
          </a:r>
          <a:r>
            <a:rPr lang="ru-RU" dirty="0" smtClean="0"/>
            <a:t> </a:t>
          </a:r>
          <a:r>
            <a:rPr lang="ru-RU" dirty="0" err="1" smtClean="0"/>
            <a:t>т.б</a:t>
          </a:r>
          <a:r>
            <a:rPr lang="ru-RU" dirty="0" smtClean="0"/>
            <a:t>.</a:t>
          </a:r>
          <a:endParaRPr lang="ru-RU" dirty="0"/>
        </a:p>
      </dgm:t>
    </dgm:pt>
    <dgm:pt modelId="{41BB746D-8B72-41B1-8E9B-4E9C175F10FF}" type="parTrans" cxnId="{46F4EFBB-AF90-42F3-8E43-6EEAC2E99F39}">
      <dgm:prSet/>
      <dgm:spPr/>
      <dgm:t>
        <a:bodyPr/>
        <a:lstStyle/>
        <a:p>
          <a:endParaRPr lang="ru-RU"/>
        </a:p>
      </dgm:t>
    </dgm:pt>
    <dgm:pt modelId="{2DEB148B-FEE2-4E8D-9D1D-0A9593A4676D}" type="sibTrans" cxnId="{46F4EFBB-AF90-42F3-8E43-6EEAC2E99F39}">
      <dgm:prSet/>
      <dgm:spPr/>
      <dgm:t>
        <a:bodyPr/>
        <a:lstStyle/>
        <a:p>
          <a:endParaRPr lang="ru-RU"/>
        </a:p>
      </dgm:t>
    </dgm:pt>
    <dgm:pt modelId="{09C13754-F4CB-4542-A90E-88CD445F410E}" type="pres">
      <dgm:prSet presAssocID="{72853FB7-E198-467F-B60B-A62921F33AA2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34A2307-3E3B-4BCB-B795-9C32F1C262BA}" type="pres">
      <dgm:prSet presAssocID="{72853FB7-E198-467F-B60B-A62921F33AA2}" presName="dummyMaxCanvas" presStyleCnt="0">
        <dgm:presLayoutVars/>
      </dgm:prSet>
      <dgm:spPr/>
    </dgm:pt>
    <dgm:pt modelId="{BD2D672C-B299-4A5D-8213-C96F5E6CF746}" type="pres">
      <dgm:prSet presAssocID="{72853FB7-E198-467F-B60B-A62921F33AA2}" presName="ThreeNodes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9F65F70-D6F1-42FA-9DB6-DF404AA91AC0}" type="pres">
      <dgm:prSet presAssocID="{72853FB7-E198-467F-B60B-A62921F33AA2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0EB5305-2B50-4C25-9717-D6ADDD06848F}" type="pres">
      <dgm:prSet presAssocID="{72853FB7-E198-467F-B60B-A62921F33AA2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217CD93-525B-47B1-A354-1525F6EFF51C}" type="pres">
      <dgm:prSet presAssocID="{72853FB7-E198-467F-B60B-A62921F33AA2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82A8B93-25A3-4810-A8FF-F48A4F4553B4}" type="pres">
      <dgm:prSet presAssocID="{72853FB7-E198-467F-B60B-A62921F33AA2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D7415F3-E5D3-4391-B31C-CFCE034B86D7}" type="pres">
      <dgm:prSet presAssocID="{72853FB7-E198-467F-B60B-A62921F33AA2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BEEE571-1A77-4E93-9EF7-B03FB6BA20E6}" type="pres">
      <dgm:prSet presAssocID="{72853FB7-E198-467F-B60B-A62921F33AA2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96893EE-0B58-4151-B84B-BF138E786CDA}" type="pres">
      <dgm:prSet presAssocID="{72853FB7-E198-467F-B60B-A62921F33AA2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D1CA8AC-B0C7-4D01-B904-A095000A9C61}" type="presOf" srcId="{99C1915E-09D9-4107-8BC4-32ACF37E26D1}" destId="{382A8B93-25A3-4810-A8FF-F48A4F4553B4}" srcOrd="0" destOrd="0" presId="urn:microsoft.com/office/officeart/2005/8/layout/vProcess5"/>
    <dgm:cxn modelId="{A0EAE207-2644-406B-9BCF-D8C47686B7CE}" type="presOf" srcId="{72853FB7-E198-467F-B60B-A62921F33AA2}" destId="{09C13754-F4CB-4542-A90E-88CD445F410E}" srcOrd="0" destOrd="0" presId="urn:microsoft.com/office/officeart/2005/8/layout/vProcess5"/>
    <dgm:cxn modelId="{6F737961-EE88-4335-83AC-C6AF95277067}" type="presOf" srcId="{F69D09E8-AC1E-4ED0-8321-6BD7F908DB14}" destId="{E9F65F70-D6F1-42FA-9DB6-DF404AA91AC0}" srcOrd="0" destOrd="0" presId="urn:microsoft.com/office/officeart/2005/8/layout/vProcess5"/>
    <dgm:cxn modelId="{B0FF67AD-8DE7-4AA7-85C0-ABDBB666989E}" srcId="{72853FB7-E198-467F-B60B-A62921F33AA2}" destId="{F69D09E8-AC1E-4ED0-8321-6BD7F908DB14}" srcOrd="1" destOrd="0" parTransId="{BFA19E0C-C0D7-4518-8BF5-9242D884EAB6}" sibTransId="{99C1915E-09D9-4107-8BC4-32ACF37E26D1}"/>
    <dgm:cxn modelId="{6BB10611-6526-41A7-B77A-28C75B9E609A}" type="presOf" srcId="{067C4FEA-623C-4489-82AF-A5ECD595825C}" destId="{30EB5305-2B50-4C25-9717-D6ADDD06848F}" srcOrd="0" destOrd="0" presId="urn:microsoft.com/office/officeart/2005/8/layout/vProcess5"/>
    <dgm:cxn modelId="{B5F6F6DF-51BA-446A-B36D-0A877F198CCB}" type="presOf" srcId="{43BE6664-003A-4669-88C9-17FAC4F9A49F}" destId="{5D7415F3-E5D3-4391-B31C-CFCE034B86D7}" srcOrd="1" destOrd="0" presId="urn:microsoft.com/office/officeart/2005/8/layout/vProcess5"/>
    <dgm:cxn modelId="{64307337-96F7-42B4-8E48-020B7E21F5F4}" type="presOf" srcId="{067C4FEA-623C-4489-82AF-A5ECD595825C}" destId="{696893EE-0B58-4151-B84B-BF138E786CDA}" srcOrd="1" destOrd="0" presId="urn:microsoft.com/office/officeart/2005/8/layout/vProcess5"/>
    <dgm:cxn modelId="{BCDBB81D-6824-4F4A-A537-B4A4FAEACFD3}" type="presOf" srcId="{43BE6664-003A-4669-88C9-17FAC4F9A49F}" destId="{BD2D672C-B299-4A5D-8213-C96F5E6CF746}" srcOrd="0" destOrd="0" presId="urn:microsoft.com/office/officeart/2005/8/layout/vProcess5"/>
    <dgm:cxn modelId="{D39E181C-D18B-48DD-84BB-73A3774E53C7}" srcId="{72853FB7-E198-467F-B60B-A62921F33AA2}" destId="{43BE6664-003A-4669-88C9-17FAC4F9A49F}" srcOrd="0" destOrd="0" parTransId="{AC200ABC-5176-419D-A020-D9D8A5AE6F08}" sibTransId="{E866010A-B250-45BE-96E9-6461AE57366C}"/>
    <dgm:cxn modelId="{D512DB34-E806-4776-A14E-6B0D17FE88CF}" type="presOf" srcId="{F69D09E8-AC1E-4ED0-8321-6BD7F908DB14}" destId="{EBEEE571-1A77-4E93-9EF7-B03FB6BA20E6}" srcOrd="1" destOrd="0" presId="urn:microsoft.com/office/officeart/2005/8/layout/vProcess5"/>
    <dgm:cxn modelId="{FD849F51-3761-4A14-83C2-C3EB1CA85DFD}" type="presOf" srcId="{E866010A-B250-45BE-96E9-6461AE57366C}" destId="{E217CD93-525B-47B1-A354-1525F6EFF51C}" srcOrd="0" destOrd="0" presId="urn:microsoft.com/office/officeart/2005/8/layout/vProcess5"/>
    <dgm:cxn modelId="{46F4EFBB-AF90-42F3-8E43-6EEAC2E99F39}" srcId="{72853FB7-E198-467F-B60B-A62921F33AA2}" destId="{067C4FEA-623C-4489-82AF-A5ECD595825C}" srcOrd="2" destOrd="0" parTransId="{41BB746D-8B72-41B1-8E9B-4E9C175F10FF}" sibTransId="{2DEB148B-FEE2-4E8D-9D1D-0A9593A4676D}"/>
    <dgm:cxn modelId="{CF4D3B73-8B51-4E3B-8293-E4D345DE99FC}" type="presParOf" srcId="{09C13754-F4CB-4542-A90E-88CD445F410E}" destId="{634A2307-3E3B-4BCB-B795-9C32F1C262BA}" srcOrd="0" destOrd="0" presId="urn:microsoft.com/office/officeart/2005/8/layout/vProcess5"/>
    <dgm:cxn modelId="{E3BC2248-45ED-4624-8AEA-41E532DBF11A}" type="presParOf" srcId="{09C13754-F4CB-4542-A90E-88CD445F410E}" destId="{BD2D672C-B299-4A5D-8213-C96F5E6CF746}" srcOrd="1" destOrd="0" presId="urn:microsoft.com/office/officeart/2005/8/layout/vProcess5"/>
    <dgm:cxn modelId="{B0057A22-FF74-4789-97A9-B9556CD0B811}" type="presParOf" srcId="{09C13754-F4CB-4542-A90E-88CD445F410E}" destId="{E9F65F70-D6F1-42FA-9DB6-DF404AA91AC0}" srcOrd="2" destOrd="0" presId="urn:microsoft.com/office/officeart/2005/8/layout/vProcess5"/>
    <dgm:cxn modelId="{75BD8E52-4B95-49E6-8BCB-3E07686C4B68}" type="presParOf" srcId="{09C13754-F4CB-4542-A90E-88CD445F410E}" destId="{30EB5305-2B50-4C25-9717-D6ADDD06848F}" srcOrd="3" destOrd="0" presId="urn:microsoft.com/office/officeart/2005/8/layout/vProcess5"/>
    <dgm:cxn modelId="{F31BE677-DF86-4771-82D0-44DE6C2FA66E}" type="presParOf" srcId="{09C13754-F4CB-4542-A90E-88CD445F410E}" destId="{E217CD93-525B-47B1-A354-1525F6EFF51C}" srcOrd="4" destOrd="0" presId="urn:microsoft.com/office/officeart/2005/8/layout/vProcess5"/>
    <dgm:cxn modelId="{EC046BB7-541F-4F3E-B026-54CC02B427C1}" type="presParOf" srcId="{09C13754-F4CB-4542-A90E-88CD445F410E}" destId="{382A8B93-25A3-4810-A8FF-F48A4F4553B4}" srcOrd="5" destOrd="0" presId="urn:microsoft.com/office/officeart/2005/8/layout/vProcess5"/>
    <dgm:cxn modelId="{957A13D8-942E-45D7-B8FD-BAF0F255C9C9}" type="presParOf" srcId="{09C13754-F4CB-4542-A90E-88CD445F410E}" destId="{5D7415F3-E5D3-4391-B31C-CFCE034B86D7}" srcOrd="6" destOrd="0" presId="urn:microsoft.com/office/officeart/2005/8/layout/vProcess5"/>
    <dgm:cxn modelId="{4DC07F64-8C9B-4A6B-A1A8-145149849265}" type="presParOf" srcId="{09C13754-F4CB-4542-A90E-88CD445F410E}" destId="{EBEEE571-1A77-4E93-9EF7-B03FB6BA20E6}" srcOrd="7" destOrd="0" presId="urn:microsoft.com/office/officeart/2005/8/layout/vProcess5"/>
    <dgm:cxn modelId="{E6104D03-6CD5-4927-8FDE-389B3E0432D0}" type="presParOf" srcId="{09C13754-F4CB-4542-A90E-88CD445F410E}" destId="{696893EE-0B58-4151-B84B-BF138E786CDA}" srcOrd="8" destOrd="0" presId="urn:microsoft.com/office/officeart/2005/8/layout/vProcess5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02C922-ABE1-4CE8-8781-0A2C81DB37B3}">
      <dsp:nvSpPr>
        <dsp:cNvPr id="0" name=""/>
        <dsp:cNvSpPr/>
      </dsp:nvSpPr>
      <dsp:spPr>
        <a:xfrm>
          <a:off x="1456410" y="0"/>
          <a:ext cx="4113824" cy="4114114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 smtClean="0"/>
            <a:t>Ол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сананың</a:t>
          </a:r>
          <a:r>
            <a:rPr lang="ru-RU" sz="1800" kern="1200" dirty="0" smtClean="0"/>
            <a:t> (</a:t>
          </a:r>
          <a:r>
            <a:rPr lang="ru-RU" sz="1800" kern="1200" dirty="0" err="1" smtClean="0"/>
            <a:t>ол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психикалық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психикалық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процесстердің</a:t>
          </a:r>
          <a:r>
            <a:rPr lang="ru-RU" sz="1800" kern="1200" dirty="0" smtClean="0"/>
            <a:t> бар </a:t>
          </a:r>
          <a:r>
            <a:rPr lang="ru-RU" sz="1800" kern="1200" dirty="0" err="1" smtClean="0"/>
            <a:t>екендігін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жоққа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шығаратын</a:t>
          </a:r>
          <a:r>
            <a:rPr lang="ru-RU" sz="1800" kern="1200" dirty="0" smtClean="0"/>
            <a:t>) </a:t>
          </a:r>
          <a:r>
            <a:rPr lang="ru-RU" sz="1800" kern="1200" dirty="0" err="1" smtClean="0"/>
            <a:t>ақыл-кеңес</a:t>
          </a:r>
          <a:r>
            <a:rPr lang="ru-RU" sz="1800" kern="1200" dirty="0" smtClean="0"/>
            <a:t> (</a:t>
          </a:r>
          <a:r>
            <a:rPr lang="ru-RU" sz="1800" kern="1200" dirty="0" err="1" smtClean="0"/>
            <a:t>қауымдастық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заңдарына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сәйкес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біріктірілген</a:t>
          </a:r>
          <a:r>
            <a:rPr lang="ru-RU" sz="1800" kern="1200" dirty="0" smtClean="0"/>
            <a:t>) </a:t>
          </a:r>
          <a:r>
            <a:rPr lang="ru-RU" sz="1800" kern="1200" dirty="0" err="1" smtClean="0"/>
            <a:t>объективті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шындықты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көрсететін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өкілдіктерді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қалыптастыратын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жеке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элементтерден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тұрады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деп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санайды</a:t>
          </a:r>
          <a:r>
            <a:rPr lang="ru-RU" sz="1800" kern="1200" dirty="0" smtClean="0"/>
            <a:t>.</a:t>
          </a:r>
          <a:endParaRPr lang="ru-RU" sz="1800" kern="1200" dirty="0"/>
        </a:p>
      </dsp:txBody>
      <dsp:txXfrm>
        <a:off x="2058866" y="602498"/>
        <a:ext cx="2908912" cy="2909118"/>
      </dsp:txXfrm>
    </dsp:sp>
    <dsp:sp modelId="{802EE0AB-49DD-493C-A0D6-6C3D6A920DC0}">
      <dsp:nvSpPr>
        <dsp:cNvPr id="0" name=""/>
        <dsp:cNvSpPr/>
      </dsp:nvSpPr>
      <dsp:spPr>
        <a:xfrm>
          <a:off x="3573765" y="2743885"/>
          <a:ext cx="4113824" cy="4114114"/>
        </a:xfrm>
        <a:prstGeom prst="ellipse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 smtClean="0"/>
            <a:t>Сезім</a:t>
          </a:r>
          <a:r>
            <a:rPr lang="ru-RU" sz="1800" kern="1200" dirty="0" smtClean="0"/>
            <a:t> (</a:t>
          </a:r>
          <a:r>
            <a:rPr lang="ru-RU" sz="1800" kern="1200" dirty="0" err="1" smtClean="0"/>
            <a:t>яғни</a:t>
          </a:r>
          <a:r>
            <a:rPr lang="ru-RU" sz="1800" kern="1200" dirty="0" smtClean="0"/>
            <a:t>, </a:t>
          </a:r>
          <a:r>
            <a:rPr lang="ru-RU" sz="1800" kern="1200" dirty="0" err="1" smtClean="0"/>
            <a:t>сананың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элементтері</a:t>
          </a:r>
          <a:r>
            <a:rPr lang="ru-RU" sz="1800" kern="1200" dirty="0" smtClean="0"/>
            <a:t>) </a:t>
          </a:r>
          <a:r>
            <a:rPr lang="ru-RU" sz="1800" kern="1200" dirty="0" err="1" smtClean="0"/>
            <a:t>Модальдік</a:t>
          </a:r>
          <a:r>
            <a:rPr lang="ru-RU" sz="1800" kern="1200" dirty="0" smtClean="0"/>
            <a:t> (</a:t>
          </a:r>
          <a:r>
            <a:rPr lang="ru-RU" sz="1800" kern="1200" dirty="0" err="1" smtClean="0"/>
            <a:t>мысалы</a:t>
          </a:r>
          <a:r>
            <a:rPr lang="ru-RU" sz="1800" kern="1200" dirty="0" smtClean="0"/>
            <a:t>, </a:t>
          </a:r>
          <a:r>
            <a:rPr lang="ru-RU" sz="1800" kern="1200" dirty="0" err="1" smtClean="0"/>
            <a:t>көрнекі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сезімдер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есту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қабілеттерінен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ерекшеленетін</a:t>
          </a:r>
          <a:r>
            <a:rPr lang="ru-RU" sz="1800" kern="1200" dirty="0" smtClean="0"/>
            <a:t>) </a:t>
          </a:r>
          <a:r>
            <a:rPr lang="ru-RU" sz="1800" kern="1200" dirty="0" err="1" smtClean="0"/>
            <a:t>және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қарқындылық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сияқты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қасиеттерге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тән</a:t>
          </a:r>
          <a:r>
            <a:rPr lang="ru-RU" sz="1800" kern="1200" dirty="0" smtClean="0"/>
            <a:t>.</a:t>
          </a:r>
          <a:endParaRPr lang="ru-RU" sz="1800" kern="1200" dirty="0"/>
        </a:p>
      </dsp:txBody>
      <dsp:txXfrm>
        <a:off x="4176221" y="3346383"/>
        <a:ext cx="2908912" cy="290911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F74F7C-E97B-4904-971C-3671C3530D19}">
      <dsp:nvSpPr>
        <dsp:cNvPr id="0" name=""/>
        <dsp:cNvSpPr/>
      </dsp:nvSpPr>
      <dsp:spPr>
        <a:xfrm>
          <a:off x="1049" y="3959"/>
          <a:ext cx="9141901" cy="213630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500" kern="1200" dirty="0" smtClean="0"/>
            <a:t>Сана-</a:t>
          </a:r>
          <a:r>
            <a:rPr lang="ru-RU" sz="4500" kern="1200" dirty="0" err="1" smtClean="0"/>
            <a:t>сезімнің</a:t>
          </a:r>
          <a:r>
            <a:rPr lang="ru-RU" sz="4500" kern="1200" dirty="0" smtClean="0"/>
            <a:t> </a:t>
          </a:r>
          <a:r>
            <a:rPr lang="ru-RU" sz="4500" kern="1200" dirty="0" err="1" smtClean="0"/>
            <a:t>негізгі</a:t>
          </a:r>
          <a:r>
            <a:rPr lang="ru-RU" sz="4500" kern="1200" dirty="0" smtClean="0"/>
            <a:t> </a:t>
          </a:r>
          <a:r>
            <a:rPr lang="ru-RU" sz="4500" kern="1200" dirty="0" err="1" smtClean="0"/>
            <a:t>элементтері</a:t>
          </a:r>
          <a:r>
            <a:rPr lang="ru-RU" sz="4500" kern="1200" dirty="0" smtClean="0"/>
            <a:t> - </a:t>
          </a:r>
          <a:r>
            <a:rPr lang="ru-RU" sz="4500" kern="1200" dirty="0" err="1" smtClean="0"/>
            <a:t>бұл</a:t>
          </a:r>
          <a:r>
            <a:rPr lang="ru-RU" sz="4500" kern="1200" dirty="0" smtClean="0"/>
            <a:t> </a:t>
          </a:r>
          <a:r>
            <a:rPr lang="ru-RU" sz="4500" kern="1200" dirty="0" err="1" smtClean="0"/>
            <a:t>сезім</a:t>
          </a:r>
          <a:r>
            <a:rPr lang="ru-RU" sz="4500" kern="1200" dirty="0" smtClean="0"/>
            <a:t> (</a:t>
          </a:r>
          <a:r>
            <a:rPr lang="ru-RU" sz="4500" kern="1200" dirty="0" err="1" smtClean="0"/>
            <a:t>эмоционалдық</a:t>
          </a:r>
          <a:r>
            <a:rPr lang="ru-RU" sz="4500" kern="1200" dirty="0" smtClean="0"/>
            <a:t> </a:t>
          </a:r>
          <a:r>
            <a:rPr lang="ru-RU" sz="4500" kern="1200" dirty="0" err="1" smtClean="0"/>
            <a:t>жағдай</a:t>
          </a:r>
          <a:r>
            <a:rPr lang="ru-RU" sz="4500" kern="1200" dirty="0" smtClean="0"/>
            <a:t>).</a:t>
          </a:r>
          <a:endParaRPr lang="ru-RU" sz="4500" kern="1200" dirty="0"/>
        </a:p>
      </dsp:txBody>
      <dsp:txXfrm>
        <a:off x="63619" y="66529"/>
        <a:ext cx="9016761" cy="2011162"/>
      </dsp:txXfrm>
    </dsp:sp>
    <dsp:sp modelId="{C448CDFA-4B12-4C03-A64E-6ED7E7CAA59F}">
      <dsp:nvSpPr>
        <dsp:cNvPr id="0" name=""/>
        <dsp:cNvSpPr/>
      </dsp:nvSpPr>
      <dsp:spPr>
        <a:xfrm>
          <a:off x="1049" y="2302532"/>
          <a:ext cx="5971773" cy="213630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200" kern="1200" dirty="0" err="1" smtClean="0"/>
            <a:t>Вундттың</a:t>
          </a:r>
          <a:r>
            <a:rPr lang="ru-RU" sz="4200" kern="1200" dirty="0" smtClean="0"/>
            <a:t> </a:t>
          </a:r>
          <a:r>
            <a:rPr lang="ru-RU" sz="4200" kern="1200" dirty="0" err="1" smtClean="0"/>
            <a:t>гипотезасына</a:t>
          </a:r>
          <a:r>
            <a:rPr lang="ru-RU" sz="4200" kern="1200" dirty="0" smtClean="0"/>
            <a:t> </a:t>
          </a:r>
          <a:r>
            <a:rPr lang="ru-RU" sz="4200" kern="1200" dirty="0" err="1" smtClean="0"/>
            <a:t>сәйкес</a:t>
          </a:r>
          <a:r>
            <a:rPr lang="ru-RU" sz="4200" kern="1200" dirty="0" smtClean="0"/>
            <a:t>, </a:t>
          </a:r>
          <a:r>
            <a:rPr lang="ru-RU" sz="4200" kern="1200" dirty="0" err="1" smtClean="0"/>
            <a:t>әр</a:t>
          </a:r>
          <a:r>
            <a:rPr lang="ru-RU" sz="4200" kern="1200" dirty="0" smtClean="0"/>
            <a:t> </a:t>
          </a:r>
          <a:r>
            <a:rPr lang="ru-RU" sz="4200" kern="1200" dirty="0" err="1" smtClean="0"/>
            <a:t>сезім</a:t>
          </a:r>
          <a:r>
            <a:rPr lang="ru-RU" sz="4200" kern="1200" dirty="0" smtClean="0"/>
            <a:t> </a:t>
          </a:r>
          <a:r>
            <a:rPr lang="ru-RU" sz="4200" kern="1200" dirty="0" err="1" smtClean="0"/>
            <a:t>үш</a:t>
          </a:r>
          <a:r>
            <a:rPr lang="ru-RU" sz="4200" kern="1200" dirty="0" smtClean="0"/>
            <a:t> </a:t>
          </a:r>
          <a:r>
            <a:rPr lang="ru-RU" sz="4200" kern="1200" dirty="0" err="1" smtClean="0"/>
            <a:t>өлшемге</a:t>
          </a:r>
          <a:r>
            <a:rPr lang="ru-RU" sz="4200" kern="1200" dirty="0" smtClean="0"/>
            <a:t> </a:t>
          </a:r>
          <a:r>
            <a:rPr lang="ru-RU" sz="4200" kern="1200" dirty="0" err="1" smtClean="0"/>
            <a:t>ие</a:t>
          </a:r>
          <a:r>
            <a:rPr lang="ru-RU" sz="4200" kern="1200" dirty="0" smtClean="0"/>
            <a:t>:</a:t>
          </a:r>
          <a:endParaRPr lang="ru-RU" sz="4200" kern="1200" dirty="0"/>
        </a:p>
      </dsp:txBody>
      <dsp:txXfrm>
        <a:off x="63619" y="2365102"/>
        <a:ext cx="5846633" cy="2011162"/>
      </dsp:txXfrm>
    </dsp:sp>
    <dsp:sp modelId="{93DCBE66-2D25-456F-9A79-AAD236B4D0A3}">
      <dsp:nvSpPr>
        <dsp:cNvPr id="0" name=""/>
        <dsp:cNvSpPr/>
      </dsp:nvSpPr>
      <dsp:spPr>
        <a:xfrm>
          <a:off x="1049" y="4601105"/>
          <a:ext cx="2924472" cy="213630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kern="1200" dirty="0" err="1" smtClean="0"/>
            <a:t>кернеу</a:t>
          </a:r>
          <a:r>
            <a:rPr lang="ru-RU" sz="4000" kern="1200" dirty="0" smtClean="0"/>
            <a:t> - релаксация</a:t>
          </a:r>
          <a:endParaRPr lang="ru-RU" sz="4000" kern="1200" dirty="0"/>
        </a:p>
      </dsp:txBody>
      <dsp:txXfrm>
        <a:off x="63619" y="4663675"/>
        <a:ext cx="2799332" cy="2011162"/>
      </dsp:txXfrm>
    </dsp:sp>
    <dsp:sp modelId="{3D6BB072-7663-4E64-B39B-13FFE34BBDDA}">
      <dsp:nvSpPr>
        <dsp:cNvPr id="0" name=""/>
        <dsp:cNvSpPr/>
      </dsp:nvSpPr>
      <dsp:spPr>
        <a:xfrm>
          <a:off x="3048349" y="4601105"/>
          <a:ext cx="2924472" cy="213630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kern="1200" dirty="0" err="1" smtClean="0"/>
            <a:t>толқу</a:t>
          </a:r>
          <a:r>
            <a:rPr lang="ru-RU" sz="4000" kern="1200" dirty="0" smtClean="0"/>
            <a:t> - </a:t>
          </a:r>
          <a:r>
            <a:rPr lang="ru-RU" sz="4000" kern="1200" dirty="0" err="1" smtClean="0"/>
            <a:t>тыныштық</a:t>
          </a:r>
          <a:endParaRPr lang="ru-RU" sz="4000" kern="1200" dirty="0"/>
        </a:p>
      </dsp:txBody>
      <dsp:txXfrm>
        <a:off x="3110919" y="4663675"/>
        <a:ext cx="2799332" cy="2011162"/>
      </dsp:txXfrm>
    </dsp:sp>
    <dsp:sp modelId="{CEB529F6-438D-49A3-BEDE-F7503CC6E510}">
      <dsp:nvSpPr>
        <dsp:cNvPr id="0" name=""/>
        <dsp:cNvSpPr/>
      </dsp:nvSpPr>
      <dsp:spPr>
        <a:xfrm>
          <a:off x="6218478" y="2302532"/>
          <a:ext cx="2924472" cy="213630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200" kern="1200" dirty="0" err="1" smtClean="0"/>
            <a:t>рахаттану</a:t>
          </a:r>
          <a:r>
            <a:rPr lang="ru-RU" sz="4200" kern="1200" dirty="0" smtClean="0"/>
            <a:t> - риза</a:t>
          </a:r>
          <a:endParaRPr lang="ru-RU" sz="4200" kern="1200" dirty="0"/>
        </a:p>
      </dsp:txBody>
      <dsp:txXfrm>
        <a:off x="6281048" y="2365102"/>
        <a:ext cx="2799332" cy="201116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2D672C-B299-4A5D-8213-C96F5E6CF746}">
      <dsp:nvSpPr>
        <dsp:cNvPr id="0" name=""/>
        <dsp:cNvSpPr/>
      </dsp:nvSpPr>
      <dsp:spPr>
        <a:xfrm>
          <a:off x="0" y="0"/>
          <a:ext cx="7765932" cy="20574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/>
            <a:t>1862-1863 </a:t>
          </a:r>
          <a:r>
            <a:rPr lang="ru-RU" sz="2600" kern="1200" dirty="0" err="1" smtClean="0"/>
            <a:t>жж</a:t>
          </a:r>
          <a:r>
            <a:rPr lang="ru-RU" sz="2600" kern="1200" dirty="0" smtClean="0"/>
            <a:t>. Вильгельм </a:t>
          </a:r>
          <a:r>
            <a:rPr lang="ru-RU" sz="2600" kern="1200" dirty="0" err="1" smtClean="0"/>
            <a:t>Ваунд</a:t>
          </a:r>
          <a:r>
            <a:rPr lang="ru-RU" sz="2600" kern="1200" dirty="0" smtClean="0"/>
            <a:t> </a:t>
          </a:r>
          <a:r>
            <a:rPr lang="ru-RU" sz="2600" kern="1200" dirty="0" err="1" smtClean="0"/>
            <a:t>экспериментальды</a:t>
          </a:r>
          <a:r>
            <a:rPr lang="ru-RU" sz="2600" kern="1200" dirty="0" smtClean="0"/>
            <a:t> </a:t>
          </a:r>
          <a:r>
            <a:rPr lang="ru-RU" sz="2600" kern="1200" dirty="0" err="1" smtClean="0"/>
            <a:t>психологияны</a:t>
          </a:r>
          <a:r>
            <a:rPr lang="ru-RU" sz="2600" kern="1200" dirty="0" smtClean="0"/>
            <a:t> </a:t>
          </a:r>
          <a:r>
            <a:rPr lang="ru-RU" sz="2600" kern="1200" dirty="0" err="1" smtClean="0"/>
            <a:t>құру</a:t>
          </a:r>
          <a:r>
            <a:rPr lang="ru-RU" sz="2600" kern="1200" dirty="0" smtClean="0"/>
            <a:t> </a:t>
          </a:r>
          <a:r>
            <a:rPr lang="ru-RU" sz="2600" kern="1200" dirty="0" err="1" smtClean="0"/>
            <a:t>тұжырымдамасын</a:t>
          </a:r>
          <a:r>
            <a:rPr lang="ru-RU" sz="2600" kern="1200" dirty="0" smtClean="0"/>
            <a:t> </a:t>
          </a:r>
          <a:r>
            <a:rPr lang="ru-RU" sz="2600" kern="1200" dirty="0" err="1" smtClean="0"/>
            <a:t>жариялады</a:t>
          </a:r>
          <a:r>
            <a:rPr lang="ru-RU" sz="2600" kern="1200" dirty="0" smtClean="0"/>
            <a:t>, </a:t>
          </a:r>
          <a:r>
            <a:rPr lang="ru-RU" sz="2600" kern="1200" dirty="0" err="1" smtClean="0"/>
            <a:t>ол</a:t>
          </a:r>
          <a:r>
            <a:rPr lang="ru-RU" sz="2600" kern="1200" dirty="0" smtClean="0"/>
            <a:t> </a:t>
          </a:r>
          <a:r>
            <a:rPr lang="ru-RU" sz="2600" kern="1200" dirty="0" err="1" smtClean="0"/>
            <a:t>екі</a:t>
          </a:r>
          <a:r>
            <a:rPr lang="ru-RU" sz="2600" kern="1200" dirty="0" smtClean="0"/>
            <a:t> </a:t>
          </a:r>
          <a:r>
            <a:rPr lang="ru-RU" sz="2600" kern="1200" dirty="0" err="1" smtClean="0"/>
            <a:t>негізгі</a:t>
          </a:r>
          <a:r>
            <a:rPr lang="ru-RU" sz="2600" kern="1200" dirty="0" smtClean="0"/>
            <a:t> </a:t>
          </a:r>
          <a:r>
            <a:rPr lang="ru-RU" sz="2600" kern="1200" dirty="0" err="1" smtClean="0"/>
            <a:t>бөлімнен</a:t>
          </a:r>
          <a:r>
            <a:rPr lang="ru-RU" sz="2600" kern="1200" dirty="0" smtClean="0"/>
            <a:t> </a:t>
          </a:r>
          <a:r>
            <a:rPr lang="ru-RU" sz="2600" kern="1200" dirty="0" err="1" smtClean="0"/>
            <a:t>тұрады</a:t>
          </a:r>
          <a:r>
            <a:rPr lang="ru-RU" sz="2600" kern="1200" dirty="0" smtClean="0"/>
            <a:t>:</a:t>
          </a:r>
          <a:endParaRPr lang="ru-RU" sz="2600" kern="1200" dirty="0"/>
        </a:p>
      </dsp:txBody>
      <dsp:txXfrm>
        <a:off x="60259" y="60259"/>
        <a:ext cx="5545837" cy="1936882"/>
      </dsp:txXfrm>
    </dsp:sp>
    <dsp:sp modelId="{E9F65F70-D6F1-42FA-9DB6-DF404AA91AC0}">
      <dsp:nvSpPr>
        <dsp:cNvPr id="0" name=""/>
        <dsp:cNvSpPr/>
      </dsp:nvSpPr>
      <dsp:spPr>
        <a:xfrm>
          <a:off x="685229" y="2400300"/>
          <a:ext cx="7765932" cy="20574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2232385"/>
                <a:satOff val="13449"/>
                <a:lumOff val="1078"/>
                <a:alphaOff val="0"/>
                <a:tint val="50000"/>
                <a:satMod val="300000"/>
              </a:schemeClr>
            </a:gs>
            <a:gs pos="35000">
              <a:schemeClr val="accent4">
                <a:hueOff val="-2232385"/>
                <a:satOff val="13449"/>
                <a:lumOff val="1078"/>
                <a:alphaOff val="0"/>
                <a:tint val="37000"/>
                <a:satMod val="300000"/>
              </a:schemeClr>
            </a:gs>
            <a:gs pos="100000">
              <a:schemeClr val="accent4">
                <a:hueOff val="-2232385"/>
                <a:satOff val="13449"/>
                <a:lumOff val="107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/>
            <a:t>- </a:t>
          </a:r>
          <a:r>
            <a:rPr lang="ru-RU" sz="2600" kern="1200" dirty="0" err="1" smtClean="0"/>
            <a:t>эксперименттер</a:t>
          </a:r>
          <a:r>
            <a:rPr lang="ru-RU" sz="2600" kern="1200" dirty="0" smtClean="0"/>
            <a:t> мен </a:t>
          </a:r>
          <a:r>
            <a:rPr lang="ru-RU" sz="2600" kern="1200" dirty="0" err="1" smtClean="0"/>
            <a:t>интроспективалар</a:t>
          </a:r>
          <a:r>
            <a:rPr lang="ru-RU" sz="2600" kern="1200" dirty="0" smtClean="0"/>
            <a:t> </a:t>
          </a:r>
          <a:r>
            <a:rPr lang="ru-RU" sz="2600" kern="1200" dirty="0" err="1" smtClean="0"/>
            <a:t>арқылы</a:t>
          </a:r>
          <a:r>
            <a:rPr lang="ru-RU" sz="2600" kern="1200" dirty="0" smtClean="0"/>
            <a:t> </a:t>
          </a:r>
          <a:r>
            <a:rPr lang="ru-RU" sz="2600" kern="1200" dirty="0" err="1" smtClean="0"/>
            <a:t>жеке</a:t>
          </a:r>
          <a:r>
            <a:rPr lang="ru-RU" sz="2600" kern="1200" dirty="0" smtClean="0"/>
            <a:t> </a:t>
          </a:r>
          <a:r>
            <a:rPr lang="ru-RU" sz="2600" kern="1200" dirty="0" err="1" smtClean="0"/>
            <a:t>ойлауды</a:t>
          </a:r>
          <a:r>
            <a:rPr lang="ru-RU" sz="2600" kern="1200" dirty="0" smtClean="0"/>
            <a:t> </a:t>
          </a:r>
          <a:r>
            <a:rPr lang="ru-RU" sz="2600" kern="1200" dirty="0" err="1" smtClean="0"/>
            <a:t>зерттеу</a:t>
          </a:r>
          <a:r>
            <a:rPr lang="ru-RU" sz="2600" kern="1200" dirty="0" smtClean="0"/>
            <a:t> (</a:t>
          </a:r>
          <a:r>
            <a:rPr lang="ru-RU" sz="2600" kern="1200" dirty="0" err="1" smtClean="0"/>
            <a:t>жеке</a:t>
          </a:r>
          <a:r>
            <a:rPr lang="ru-RU" sz="2600" kern="1200" dirty="0" smtClean="0"/>
            <a:t> ой, </a:t>
          </a:r>
          <a:r>
            <a:rPr lang="ru-RU" sz="2600" kern="1200" dirty="0" err="1" smtClean="0"/>
            <a:t>тәжірибе</a:t>
          </a:r>
          <a:r>
            <a:rPr lang="ru-RU" sz="2600" kern="1200" dirty="0" smtClean="0"/>
            <a:t>, </a:t>
          </a:r>
          <a:r>
            <a:rPr lang="ru-RU" sz="2600" kern="1200" dirty="0" err="1" smtClean="0"/>
            <a:t>ерік</a:t>
          </a:r>
          <a:r>
            <a:rPr lang="ru-RU" sz="2600" kern="1200" dirty="0" smtClean="0"/>
            <a:t>, </a:t>
          </a:r>
          <a:r>
            <a:rPr lang="ru-RU" sz="2600" kern="1200" dirty="0" err="1" smtClean="0"/>
            <a:t>сөйлеу</a:t>
          </a:r>
          <a:r>
            <a:rPr lang="ru-RU" sz="2600" kern="1200" dirty="0" smtClean="0"/>
            <a:t> </a:t>
          </a:r>
          <a:r>
            <a:rPr lang="ru-RU" sz="2600" kern="1200" dirty="0" err="1" smtClean="0"/>
            <a:t>және</a:t>
          </a:r>
          <a:r>
            <a:rPr lang="ru-RU" sz="2600" kern="1200" dirty="0" smtClean="0"/>
            <a:t> </a:t>
          </a:r>
          <a:r>
            <a:rPr lang="ru-RU" sz="2600" kern="1200" dirty="0" err="1" smtClean="0"/>
            <a:t>т.б</a:t>
          </a:r>
          <a:r>
            <a:rPr lang="ru-RU" sz="2600" kern="1200" dirty="0" smtClean="0"/>
            <a:t>. </a:t>
          </a:r>
          <a:r>
            <a:rPr lang="ru-RU" sz="2600" kern="1200" dirty="0" err="1" smtClean="0"/>
            <a:t>үшін</a:t>
          </a:r>
          <a:r>
            <a:rPr lang="ru-RU" sz="2600" kern="1200" dirty="0" smtClean="0"/>
            <a:t> </a:t>
          </a:r>
          <a:r>
            <a:rPr lang="ru-RU" sz="2600" kern="1200" dirty="0" err="1" smtClean="0"/>
            <a:t>жеке</a:t>
          </a:r>
          <a:r>
            <a:rPr lang="ru-RU" sz="2600" kern="1200" dirty="0" smtClean="0"/>
            <a:t> </a:t>
          </a:r>
          <a:r>
            <a:rPr lang="ru-RU" sz="2600" kern="1200" dirty="0" err="1" smtClean="0"/>
            <a:t>бақылау</a:t>
          </a:r>
          <a:r>
            <a:rPr lang="ru-RU" sz="2600" kern="1200" dirty="0" smtClean="0"/>
            <a:t>) ; </a:t>
          </a:r>
          <a:endParaRPr lang="ru-RU" sz="2600" kern="1200" dirty="0"/>
        </a:p>
      </dsp:txBody>
      <dsp:txXfrm>
        <a:off x="745488" y="2460559"/>
        <a:ext cx="5622875" cy="1936882"/>
      </dsp:txXfrm>
    </dsp:sp>
    <dsp:sp modelId="{30EB5305-2B50-4C25-9717-D6ADDD06848F}">
      <dsp:nvSpPr>
        <dsp:cNvPr id="0" name=""/>
        <dsp:cNvSpPr/>
      </dsp:nvSpPr>
      <dsp:spPr>
        <a:xfrm>
          <a:off x="1370458" y="4800600"/>
          <a:ext cx="7765932" cy="20574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tint val="50000"/>
                <a:satMod val="300000"/>
              </a:schemeClr>
            </a:gs>
            <a:gs pos="35000">
              <a:schemeClr val="accent4">
                <a:hueOff val="-4464770"/>
                <a:satOff val="26899"/>
                <a:lumOff val="2156"/>
                <a:alphaOff val="0"/>
                <a:tint val="37000"/>
                <a:satMod val="30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/>
            <a:t>- «</a:t>
          </a:r>
          <a:r>
            <a:rPr lang="ru-RU" sz="2600" kern="1200" dirty="0" err="1" smtClean="0"/>
            <a:t>Халықтар</a:t>
          </a:r>
          <a:r>
            <a:rPr lang="ru-RU" sz="2600" kern="1200" dirty="0" smtClean="0"/>
            <a:t> </a:t>
          </a:r>
          <a:r>
            <a:rPr lang="ru-RU" sz="2600" kern="1200" dirty="0" err="1" smtClean="0"/>
            <a:t>психологиясы</a:t>
          </a:r>
          <a:r>
            <a:rPr lang="ru-RU" sz="2600" kern="1200" dirty="0" smtClean="0"/>
            <a:t>», </a:t>
          </a:r>
          <a:r>
            <a:rPr lang="ru-RU" sz="2600" kern="1200" dirty="0" err="1" smtClean="0"/>
            <a:t>яғни</a:t>
          </a:r>
          <a:r>
            <a:rPr lang="ru-RU" sz="2600" kern="1200" dirty="0" smtClean="0"/>
            <a:t> </a:t>
          </a:r>
          <a:r>
            <a:rPr lang="ru-RU" sz="2600" kern="1200" dirty="0" err="1" smtClean="0"/>
            <a:t>адам</a:t>
          </a:r>
          <a:r>
            <a:rPr lang="ru-RU" sz="2600" kern="1200" dirty="0" smtClean="0"/>
            <a:t> </a:t>
          </a:r>
          <a:r>
            <a:rPr lang="ru-RU" sz="2600" kern="1200" dirty="0" err="1" smtClean="0"/>
            <a:t>мәдениеті</a:t>
          </a:r>
          <a:r>
            <a:rPr lang="ru-RU" sz="2600" kern="1200" dirty="0" smtClean="0"/>
            <a:t> </a:t>
          </a:r>
          <a:r>
            <a:rPr lang="ru-RU" sz="2600" kern="1200" dirty="0" err="1" smtClean="0"/>
            <a:t>өнімдерін</a:t>
          </a:r>
          <a:r>
            <a:rPr lang="ru-RU" sz="2600" kern="1200" dirty="0" smtClean="0"/>
            <a:t> </a:t>
          </a:r>
          <a:r>
            <a:rPr lang="ru-RU" sz="2600" kern="1200" dirty="0" err="1" smtClean="0"/>
            <a:t>талдау</a:t>
          </a:r>
          <a:r>
            <a:rPr lang="ru-RU" sz="2600" kern="1200" dirty="0" smtClean="0"/>
            <a:t>: </a:t>
          </a:r>
          <a:r>
            <a:rPr lang="ru-RU" sz="2600" kern="1200" dirty="0" err="1" smtClean="0"/>
            <a:t>тіл</a:t>
          </a:r>
          <a:r>
            <a:rPr lang="ru-RU" sz="2600" kern="1200" dirty="0" smtClean="0"/>
            <a:t>, </a:t>
          </a:r>
          <a:r>
            <a:rPr lang="ru-RU" sz="2600" kern="1200" dirty="0" err="1" smtClean="0"/>
            <a:t>мифтер</a:t>
          </a:r>
          <a:r>
            <a:rPr lang="ru-RU" sz="2600" kern="1200" dirty="0" smtClean="0"/>
            <a:t>, </a:t>
          </a:r>
          <a:r>
            <a:rPr lang="ru-RU" sz="2600" kern="1200" dirty="0" err="1" smtClean="0"/>
            <a:t>әдет-ғұрыптар</a:t>
          </a:r>
          <a:r>
            <a:rPr lang="ru-RU" sz="2600" kern="1200" dirty="0" smtClean="0"/>
            <a:t>, </a:t>
          </a:r>
          <a:r>
            <a:rPr lang="ru-RU" sz="2600" kern="1200" dirty="0" err="1" smtClean="0"/>
            <a:t>түрлі</a:t>
          </a:r>
          <a:r>
            <a:rPr lang="ru-RU" sz="2600" kern="1200" dirty="0" smtClean="0"/>
            <a:t> </a:t>
          </a:r>
          <a:r>
            <a:rPr lang="ru-RU" sz="2600" kern="1200" dirty="0" err="1" smtClean="0"/>
            <a:t>халықтардың</a:t>
          </a:r>
          <a:r>
            <a:rPr lang="ru-RU" sz="2600" kern="1200" dirty="0" smtClean="0"/>
            <a:t> </a:t>
          </a:r>
          <a:r>
            <a:rPr lang="ru-RU" sz="2600" kern="1200" dirty="0" err="1" smtClean="0"/>
            <a:t>әдет-ғұрыптарын</a:t>
          </a:r>
          <a:r>
            <a:rPr lang="ru-RU" sz="2600" kern="1200" dirty="0" smtClean="0"/>
            <a:t> </a:t>
          </a:r>
          <a:r>
            <a:rPr lang="ru-RU" sz="2600" kern="1200" dirty="0" err="1" smtClean="0"/>
            <a:t>зерттеу</a:t>
          </a:r>
          <a:r>
            <a:rPr lang="ru-RU" sz="2600" kern="1200" dirty="0" smtClean="0"/>
            <a:t> </a:t>
          </a:r>
          <a:r>
            <a:rPr lang="ru-RU" sz="2600" kern="1200" dirty="0" err="1" smtClean="0"/>
            <a:t>және</a:t>
          </a:r>
          <a:r>
            <a:rPr lang="ru-RU" sz="2600" kern="1200" dirty="0" smtClean="0"/>
            <a:t> </a:t>
          </a:r>
          <a:r>
            <a:rPr lang="ru-RU" sz="2600" kern="1200" dirty="0" err="1" smtClean="0"/>
            <a:t>т.б</a:t>
          </a:r>
          <a:r>
            <a:rPr lang="ru-RU" sz="2600" kern="1200" dirty="0" smtClean="0"/>
            <a:t>.</a:t>
          </a:r>
          <a:endParaRPr lang="ru-RU" sz="2600" kern="1200" dirty="0"/>
        </a:p>
      </dsp:txBody>
      <dsp:txXfrm>
        <a:off x="1430717" y="4860859"/>
        <a:ext cx="5622875" cy="1936882"/>
      </dsp:txXfrm>
    </dsp:sp>
    <dsp:sp modelId="{E217CD93-525B-47B1-A354-1525F6EFF51C}">
      <dsp:nvSpPr>
        <dsp:cNvPr id="0" name=""/>
        <dsp:cNvSpPr/>
      </dsp:nvSpPr>
      <dsp:spPr>
        <a:xfrm>
          <a:off x="6428622" y="1560195"/>
          <a:ext cx="1337310" cy="1337310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kern="1200"/>
        </a:p>
      </dsp:txBody>
      <dsp:txXfrm>
        <a:off x="6729517" y="1560195"/>
        <a:ext cx="735520" cy="1006326"/>
      </dsp:txXfrm>
    </dsp:sp>
    <dsp:sp modelId="{382A8B93-25A3-4810-A8FF-F48A4F4553B4}">
      <dsp:nvSpPr>
        <dsp:cNvPr id="0" name=""/>
        <dsp:cNvSpPr/>
      </dsp:nvSpPr>
      <dsp:spPr>
        <a:xfrm>
          <a:off x="7113851" y="3946779"/>
          <a:ext cx="1337310" cy="1337310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-3945706"/>
            <a:satOff val="22157"/>
            <a:lumOff val="1408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-3945706"/>
              <a:satOff val="22157"/>
              <a:lumOff val="1408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kern="1200"/>
        </a:p>
      </dsp:txBody>
      <dsp:txXfrm>
        <a:off x="7414746" y="3946779"/>
        <a:ext cx="735520" cy="100632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ings+Icon">
  <dgm:title val="Связанные кольца"/>
  <dgm:desc val="Служит для отображения перекрывающихся или взаимосвязанных идей и понятий. В круге помещается семь строк текста уровня 1. Остальной текст не отображается, но его можно использовать, если выбрать другой макет. "/>
  <dgm:catLst>
    <dgm:cat type="relationship" pri="32000"/>
    <dgm:cat type="officeonline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0"/>
        <dgm:pt modelId="20"/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/>
        <dgm:pt modelId="20"/>
        <dgm:pt modelId="30"/>
        <dgm:pt modelId="40"/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2" destOrd="0"/>
      </dgm:cxnLst>
      <dgm:bg/>
      <dgm:whole/>
    </dgm:dataModel>
  </dgm:clrData>
  <dgm:layoutNode name="Name0">
    <dgm:varLst>
      <dgm:chMax val="7"/>
      <dgm:dir/>
      <dgm:resizeHandles val="exact"/>
    </dgm:varLst>
    <dgm:choose name="Name1">
      <dgm:if name="Name2" axis="ch" ptType="node" func="cnt" op="lt" val="1">
        <dgm:alg type="composite"/>
        <dgm:shape xmlns:r="http://schemas.openxmlformats.org/officeDocument/2006/relationships" r:blip="">
          <dgm:adjLst/>
        </dgm:shape>
        <dgm:presOf/>
        <dgm:constrLst/>
        <dgm:ruleLst/>
      </dgm:if>
      <dgm:if name="Name3" axis="ch" ptType="node" func="cnt" op="equ" val="1">
        <dgm:alg type="composite">
          <dgm:param type="ar" val="1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/>
          <dgm:constr type="h" for="ch" forName="ellipse1" refType="h"/>
        </dgm:constrLst>
      </dgm:if>
      <dgm:if name="Name4" axis="ch" ptType="node" func="cnt" op="equ" val="2">
        <dgm:alg type="composite">
          <dgm:param type="ar" val="0.9086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6602"/>
          <dgm:constr type="h" for="ch" forName="ellipse1" refType="h" fact="0.5999"/>
          <dgm:constr type="l" for="ch" forName="ellipse2" refType="w" fact="0.3398"/>
          <dgm:constr type="t" for="ch" forName="ellipse2" refType="h" fact="0.4001"/>
          <dgm:constr type="w" for="ch" forName="ellipse2" refType="w" fact="0.6602"/>
          <dgm:constr type="h" for="ch" forName="ellipse2" refType="h" fact="0.5999"/>
        </dgm:constrLst>
      </dgm:if>
      <dgm:if name="Name5" axis="ch" ptType="node" func="cnt" op="equ" val="3">
        <dgm:alg type="composite">
          <dgm:param type="ar" val="1.2171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4929"/>
          <dgm:constr type="h" for="ch" forName="ellipse1" refType="h" fact="0.5999"/>
          <dgm:constr type="l" for="ch" forName="ellipse2" refType="w" fact="0.2537"/>
          <dgm:constr type="t" for="ch" forName="ellipse2" refType="h" fact="0.4001"/>
          <dgm:constr type="w" for="ch" forName="ellipse2" refType="w" fact="0.4929"/>
          <dgm:constr type="h" for="ch" forName="ellipse2" refType="h" fact="0.5999"/>
          <dgm:constr type="l" for="ch" forName="ellipse3" refType="w" fact="0.5071"/>
          <dgm:constr type="t" for="ch" forName="ellipse3" refType="h" fact="0"/>
          <dgm:constr type="w" for="ch" forName="ellipse3" refType="w" fact="0.4929"/>
          <dgm:constr type="h" for="ch" forName="ellipse3" refType="h" fact="0.5999"/>
        </dgm:constrLst>
      </dgm:if>
      <dgm:if name="Name6" axis="ch" ptType="node" func="cnt" op="equ" val="4">
        <dgm:alg type="composite">
          <dgm:param type="ar" val="1.5255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3932"/>
          <dgm:constr type="h" for="ch" forName="ellipse1" refType="h" fact="0.5999"/>
          <dgm:constr type="l" for="ch" forName="ellipse2" refType="w" fact="0.2023"/>
          <dgm:constr type="t" for="ch" forName="ellipse2" refType="h" fact="0.4001"/>
          <dgm:constr type="w" for="ch" forName="ellipse2" refType="w" fact="0.3932"/>
          <dgm:constr type="h" for="ch" forName="ellipse2" refType="h" fact="0.5999"/>
          <dgm:constr type="l" for="ch" forName="ellipse3" refType="w" fact="0.4045"/>
          <dgm:constr type="t" for="ch" forName="ellipse3" refType="h" fact="0"/>
          <dgm:constr type="w" for="ch" forName="ellipse3" refType="w" fact="0.3932"/>
          <dgm:constr type="h" for="ch" forName="ellipse3" refType="h" fact="0.5999"/>
          <dgm:constr type="l" for="ch" forName="ellipse4" refType="w" fact="0.6068"/>
          <dgm:constr type="t" for="ch" forName="ellipse4" refType="h" fact="0.4001"/>
          <dgm:constr type="w" for="ch" forName="ellipse4" refType="w" fact="0.3932"/>
          <dgm:constr type="h" for="ch" forName="ellipse4" refType="h" fact="0.5999"/>
        </dgm:constrLst>
      </dgm:if>
      <dgm:if name="Name7" axis="ch" ptType="node" func="cnt" op="equ" val="5">
        <dgm:alg type="composite">
          <dgm:param type="ar" val="1.834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3271"/>
          <dgm:constr type="h" for="ch" forName="ellipse1" refType="h" fact="0.5999"/>
          <dgm:constr type="l" for="ch" forName="ellipse2" refType="w" fact="0.1682"/>
          <dgm:constr type="t" for="ch" forName="ellipse2" refType="h" fact="0.4001"/>
          <dgm:constr type="w" for="ch" forName="ellipse2" refType="w" fact="0.3271"/>
          <dgm:constr type="h" for="ch" forName="ellipse2" refType="h" fact="0.5999"/>
          <dgm:constr type="l" for="ch" forName="ellipse3" refType="w" fact="0.3365"/>
          <dgm:constr type="t" for="ch" forName="ellipse3" refType="h" fact="0"/>
          <dgm:constr type="w" for="ch" forName="ellipse3" refType="w" fact="0.3271"/>
          <dgm:constr type="h" for="ch" forName="ellipse3" refType="h" fact="0.5999"/>
          <dgm:constr type="l" for="ch" forName="ellipse4" refType="w" fact="0.5047"/>
          <dgm:constr type="t" for="ch" forName="ellipse4" refType="h" fact="0.4001"/>
          <dgm:constr type="w" for="ch" forName="ellipse4" refType="w" fact="0.3271"/>
          <dgm:constr type="h" for="ch" forName="ellipse4" refType="h" fact="0.5999"/>
          <dgm:constr type="l" for="ch" forName="ellipse5" refType="w" fact="0.6729"/>
          <dgm:constr type="t" for="ch" forName="ellipse5" refType="h" fact="0"/>
          <dgm:constr type="w" for="ch" forName="ellipse5" refType="w" fact="0.3271"/>
          <dgm:constr type="h" for="ch" forName="ellipse5" refType="h" fact="0.5999"/>
        </dgm:constrLst>
      </dgm:if>
      <dgm:if name="Name8" axis="ch" ptType="node" func="cnt" op="equ" val="6">
        <dgm:alg type="composite">
          <dgm:param type="ar" val="2.1873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278"/>
          <dgm:constr type="h" for="ch" forName="ellipse1" refType="h" fact="0.6081"/>
          <dgm:constr type="l" for="ch" forName="ellipse2" refType="w" fact="0.1444"/>
          <dgm:constr type="t" for="ch" forName="ellipse2" refType="h" fact="0.3919"/>
          <dgm:constr type="w" for="ch" forName="ellipse2" refType="w" fact="0.278"/>
          <dgm:constr type="h" for="ch" forName="ellipse2" refType="h" fact="0.6081"/>
          <dgm:constr type="l" for="ch" forName="ellipse3" refType="w" fact="0.2888"/>
          <dgm:constr type="t" for="ch" forName="ellipse3" refType="h" fact="0"/>
          <dgm:constr type="w" for="ch" forName="ellipse3" refType="w" fact="0.278"/>
          <dgm:constr type="h" for="ch" forName="ellipse3" refType="h" fact="0.6081"/>
          <dgm:constr type="l" for="ch" forName="ellipse4" refType="w" fact="0.4332"/>
          <dgm:constr type="t" for="ch" forName="ellipse4" refType="h" fact="0.3919"/>
          <dgm:constr type="w" for="ch" forName="ellipse4" refType="w" fact="0.278"/>
          <dgm:constr type="h" for="ch" forName="ellipse4" refType="h" fact="0.6081"/>
          <dgm:constr type="l" for="ch" forName="ellipse5" refType="w" fact="0.5776"/>
          <dgm:constr type="t" for="ch" forName="ellipse5" refType="h" fact="0"/>
          <dgm:constr type="w" for="ch" forName="ellipse5" refType="w" fact="0.278"/>
          <dgm:constr type="h" for="ch" forName="ellipse5" refType="h" fact="0.6081"/>
          <dgm:constr type="l" for="ch" forName="ellipse6" refType="w" fact="0.722"/>
          <dgm:constr type="t" for="ch" forName="ellipse6" refType="h" fact="0.3919"/>
          <dgm:constr type="w" for="ch" forName="ellipse6" refType="w" fact="0.278"/>
          <dgm:constr type="h" for="ch" forName="ellipse6" refType="h" fact="0.6081"/>
        </dgm:constrLst>
      </dgm:if>
      <dgm:else name="Name9">
        <dgm:alg type="composite">
          <dgm:param type="ar" val="2.3466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2455"/>
          <dgm:constr type="h" for="ch" forName="ellipse1" refType="h" fact="0.5761"/>
          <dgm:constr type="l" for="ch" forName="ellipse2" refType="w" fact="0.1257"/>
          <dgm:constr type="t" for="ch" forName="ellipse2" refType="h" fact="0.4239"/>
          <dgm:constr type="w" for="ch" forName="ellipse2" refType="w" fact="0.2455"/>
          <dgm:constr type="h" for="ch" forName="ellipse2" refType="h" fact="0.5761"/>
          <dgm:constr type="l" for="ch" forName="ellipse3" refType="w" fact="0.2515"/>
          <dgm:constr type="t" for="ch" forName="ellipse3" refType="h" fact="0"/>
          <dgm:constr type="w" for="ch" forName="ellipse3" refType="w" fact="0.2455"/>
          <dgm:constr type="h" for="ch" forName="ellipse3" refType="h" fact="0.5761"/>
          <dgm:constr type="l" for="ch" forName="ellipse4" refType="w" fact="0.3772"/>
          <dgm:constr type="t" for="ch" forName="ellipse4" refType="h" fact="0.4239"/>
          <dgm:constr type="w" for="ch" forName="ellipse4" refType="w" fact="0.2455"/>
          <dgm:constr type="h" for="ch" forName="ellipse4" refType="h" fact="0.5761"/>
          <dgm:constr type="l" for="ch" forName="ellipse5" refType="w" fact="0.503"/>
          <dgm:constr type="t" for="ch" forName="ellipse5" refType="h" fact="0"/>
          <dgm:constr type="w" for="ch" forName="ellipse5" refType="w" fact="0.2455"/>
          <dgm:constr type="h" for="ch" forName="ellipse5" refType="h" fact="0.5761"/>
          <dgm:constr type="l" for="ch" forName="ellipse6" refType="w" fact="0.6287"/>
          <dgm:constr type="t" for="ch" forName="ellipse6" refType="h" fact="0.4239"/>
          <dgm:constr type="w" for="ch" forName="ellipse6" refType="w" fact="0.2455"/>
          <dgm:constr type="h" for="ch" forName="ellipse6" refType="h" fact="0.5761"/>
          <dgm:constr type="l" for="ch" forName="ellipse7" refType="w" fact="0.7545"/>
          <dgm:constr type="t" for="ch" forName="ellipse7" refType="h" fact="0"/>
          <dgm:constr type="w" for="ch" forName="ellipse7" refType="w" fact="0.2455"/>
          <dgm:constr type="h" for="ch" forName="ellipse7" refType="h" fact="0.5761"/>
        </dgm:constrLst>
      </dgm:else>
    </dgm:choose>
    <dgm:choose name="Name10">
      <dgm:if name="Name11" axis="ch" ptType="node" func="cnt" op="gte" val="1">
        <dgm:layoutNode name="ellipse1" styleLbl="vennNode1">
          <dgm:varLst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choose name="Name12">
            <dgm:if name="Name13" func="var" arg="dir" op="equ" val="norm">
              <dgm:presOf axis="ch desOrSelf" ptType="node node" st="1 1" cnt="1 0"/>
            </dgm:if>
            <dgm:else name="Name14">
              <dgm:choose name="Name15">
                <dgm:if name="Name16" axis="ch" ptType="node" func="cnt" op="equ" val="1">
                  <dgm:presOf axis="ch desOrSelf" ptType="node node" st="1 1" cnt="1 0"/>
                </dgm:if>
                <dgm:if name="Name17" axis="ch" ptType="node" func="cnt" op="equ" val="2">
                  <dgm:presOf axis="ch desOrSelf" ptType="node node" st="2 1" cnt="1 0"/>
                </dgm:if>
                <dgm:if name="Name18" axis="ch" ptType="node" func="cnt" op="equ" val="3">
                  <dgm:presOf axis="ch desOrSelf" ptType="node node" st="3 1" cnt="1 0"/>
                </dgm:if>
                <dgm:if name="Name19" axis="ch" ptType="node" func="cnt" op="equ" val="4">
                  <dgm:presOf axis="ch desOrSelf" ptType="node node" st="4 1" cnt="1 0"/>
                </dgm:if>
                <dgm:if name="Name20" axis="ch" ptType="node" func="cnt" op="equ" val="5">
                  <dgm:presOf axis="ch desOrSelf" ptType="node node" st="5 1" cnt="1 0"/>
                </dgm:if>
                <dgm:if name="Name21" axis="ch" ptType="node" func="cnt" op="equ" val="6">
                  <dgm:presOf axis="ch desOrSelf" ptType="node node" st="6 1" cnt="1 0"/>
                </dgm:if>
                <dgm:if name="Name22" axis="ch" ptType="node" func="cnt" op="gte" val="7">
                  <dgm:presOf axis="ch desOrSelf" ptType="node node" st="7 1" cnt="1 0"/>
                </dgm:if>
                <dgm:else name="Name2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24"/>
    </dgm:choose>
    <dgm:choose name="Name25">
      <dgm:if name="Name26" axis="ch" ptType="node" func="cnt" op="gte" val="2">
        <dgm:layoutNode name="ellipse2" styleLbl="vennNode1">
          <dgm:varLst>
            <dgm:bulletEnabled val="1"/>
          </dgm:varLst>
          <dgm:alg type="tx"/>
          <dgm:choose name="Name27">
            <dgm:if name="Name2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2 1" cnt="1 0"/>
            </dgm:if>
            <dgm:else name="Name29">
              <dgm:shape xmlns:r="http://schemas.openxmlformats.org/officeDocument/2006/relationships" type="ellipse" r:blip="" zOrderOff="-2">
                <dgm:adjLst/>
              </dgm:shape>
              <dgm:choose name="Name30">
                <dgm:if name="Name31" axis="ch" ptType="node" func="cnt" op="equ" val="2">
                  <dgm:presOf axis="ch desOrSelf" ptType="node node" st="1 1" cnt="1 0"/>
                </dgm:if>
                <dgm:if name="Name32" axis="ch" ptType="node" func="cnt" op="equ" val="3">
                  <dgm:presOf axis="ch desOrSelf" ptType="node node" st="2 1" cnt="1 0"/>
                </dgm:if>
                <dgm:if name="Name33" axis="ch" ptType="node" func="cnt" op="equ" val="4">
                  <dgm:presOf axis="ch desOrSelf" ptType="node node" st="3 1" cnt="1 0"/>
                </dgm:if>
                <dgm:if name="Name34" axis="ch" ptType="node" func="cnt" op="equ" val="5">
                  <dgm:presOf axis="ch desOrSelf" ptType="node node" st="4 1" cnt="1 0"/>
                </dgm:if>
                <dgm:if name="Name35" axis="ch" ptType="node" func="cnt" op="equ" val="6">
                  <dgm:presOf axis="ch desOrSelf" ptType="node node" st="5 1" cnt="1 0"/>
                </dgm:if>
                <dgm:if name="Name36" axis="ch" ptType="node" func="cnt" op="gte" val="7">
                  <dgm:presOf axis="ch desOrSelf" ptType="node node" st="6 1" cnt="1 0"/>
                </dgm:if>
                <dgm:else name="Name37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  <dgm:choose name="Name39">
      <dgm:if name="Name40" axis="ch" ptType="node" func="cnt" op="gte" val="3">
        <dgm:layoutNode name="ellipse3" styleLbl="vennNode1">
          <dgm:varLst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choose name="Name41">
            <dgm:if name="Name42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3 1" cnt="1 0"/>
            </dgm:if>
            <dgm:else name="Name43">
              <dgm:shape xmlns:r="http://schemas.openxmlformats.org/officeDocument/2006/relationships" type="ellipse" r:blip="" zOrderOff="-4">
                <dgm:adjLst/>
              </dgm:shape>
              <dgm:choose name="Name44">
                <dgm:if name="Name45" axis="ch" ptType="node" func="cnt" op="equ" val="3">
                  <dgm:presOf axis="ch desOrSelf" ptType="node node" st="1 1" cnt="1 0"/>
                </dgm:if>
                <dgm:if name="Name46" axis="ch" ptType="node" func="cnt" op="equ" val="4">
                  <dgm:presOf axis="ch desOrSelf" ptType="node node" st="2 1" cnt="1 0"/>
                </dgm:if>
                <dgm:if name="Name47" axis="ch" ptType="node" func="cnt" op="equ" val="5">
                  <dgm:presOf axis="ch desOrSelf" ptType="node node" st="3 1" cnt="1 0"/>
                </dgm:if>
                <dgm:if name="Name48" axis="ch" ptType="node" func="cnt" op="equ" val="6">
                  <dgm:presOf axis="ch desOrSelf" ptType="node node" st="4 1" cnt="1 0"/>
                </dgm:if>
                <dgm:if name="Name49" axis="ch" ptType="node" func="cnt" op="gte" val="7">
                  <dgm:presOf axis="ch desOrSelf" ptType="node node" st="5 1" cnt="1 0"/>
                </dgm:if>
                <dgm:else name="Name50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1"/>
    </dgm:choose>
    <dgm:choose name="Name52">
      <dgm:if name="Name53" axis="ch" ptType="node" func="cnt" op="gte" val="4">
        <dgm:layoutNode name="ellipse4" styleLbl="vennNode1">
          <dgm:varLst>
            <dgm:bulletEnabled val="1"/>
          </dgm:varLst>
          <dgm:alg type="tx"/>
          <dgm:choose name="Name54">
            <dgm:if name="Name55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4 1" cnt="1 0"/>
            </dgm:if>
            <dgm:else name="Name56">
              <dgm:shape xmlns:r="http://schemas.openxmlformats.org/officeDocument/2006/relationships" type="ellipse" r:blip="" zOrderOff="-6">
                <dgm:adjLst/>
              </dgm:shape>
              <dgm:choose name="Name57">
                <dgm:if name="Name58" axis="ch" ptType="node" func="cnt" op="equ" val="4">
                  <dgm:presOf axis="ch desOrSelf" ptType="node node" st="1 1" cnt="1 0"/>
                </dgm:if>
                <dgm:if name="Name59" axis="ch" ptType="node" func="cnt" op="equ" val="5">
                  <dgm:presOf axis="ch desOrSelf" ptType="node node" st="2 1" cnt="1 0"/>
                </dgm:if>
                <dgm:if name="Name60" axis="ch" ptType="node" func="cnt" op="equ" val="6">
                  <dgm:presOf axis="ch desOrSelf" ptType="node node" st="3 1" cnt="1 0"/>
                </dgm:if>
                <dgm:if name="Name61" axis="ch" ptType="node" func="cnt" op="gte" val="7">
                  <dgm:presOf axis="ch desOrSelf" ptType="node node" st="4 1" cnt="1 0"/>
                </dgm:if>
                <dgm:else name="Name62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63"/>
    </dgm:choose>
    <dgm:choose name="Name64">
      <dgm:if name="Name65" axis="ch" ptType="node" func="cnt" op="gte" val="5">
        <dgm:layoutNode name="ellipse5" styleLbl="vennNode1">
          <dgm:varLst>
            <dgm:bulletEnabled val="1"/>
          </dgm:varLst>
          <dgm:alg type="tx"/>
          <dgm:choose name="Name66">
            <dgm:if name="Name67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5 1" cnt="1 0"/>
            </dgm:if>
            <dgm:else name="Name68">
              <dgm:shape xmlns:r="http://schemas.openxmlformats.org/officeDocument/2006/relationships" type="ellipse" r:blip="" zOrderOff="-8">
                <dgm:adjLst/>
              </dgm:shape>
              <dgm:choose name="Name69">
                <dgm:if name="Name70" axis="ch" ptType="node" func="cnt" op="equ" val="5">
                  <dgm:presOf axis="ch desOrSelf" ptType="node node" st="1 1" cnt="1 0"/>
                </dgm:if>
                <dgm:if name="Name71" axis="ch" ptType="node" func="cnt" op="equ" val="6">
                  <dgm:presOf axis="ch desOrSelf" ptType="node node" st="2 1" cnt="1 0"/>
                </dgm:if>
                <dgm:if name="Name72" axis="ch" ptType="node" func="cnt" op="gte" val="7">
                  <dgm:presOf axis="ch desOrSelf" ptType="node node" st="3 1" cnt="1 0"/>
                </dgm:if>
                <dgm:else name="Name7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74"/>
    </dgm:choose>
    <dgm:choose name="Name75">
      <dgm:if name="Name76" axis="ch" ptType="node" func="cnt" op="gte" val="6">
        <dgm:layoutNode name="ellipse6" styleLbl="vennNode1">
          <dgm:varLst>
            <dgm:bulletEnabled val="1"/>
          </dgm:varLst>
          <dgm:alg type="tx"/>
          <dgm:choose name="Name77">
            <dgm:if name="Name7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6 1" cnt="1 0"/>
            </dgm:if>
            <dgm:else name="Name79">
              <dgm:shape xmlns:r="http://schemas.openxmlformats.org/officeDocument/2006/relationships" type="ellipse" r:blip="" zOrderOff="-10">
                <dgm:adjLst/>
              </dgm:shape>
              <dgm:choose name="Name80">
                <dgm:if name="Name81" axis="ch" ptType="node" func="cnt" op="equ" val="6">
                  <dgm:presOf axis="ch desOrSelf" ptType="node node" st="1 1" cnt="1 0"/>
                </dgm:if>
                <dgm:if name="Name82" axis="ch" ptType="node" func="cnt" op="gte" val="7">
                  <dgm:presOf axis="ch desOrSelf" ptType="node node" st="2 1" cnt="1 0"/>
                </dgm:if>
                <dgm:else name="Name8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84"/>
    </dgm:choose>
    <dgm:choose name="Name85">
      <dgm:if name="Name86" axis="ch" ptType="node" func="cnt" op="gte" val="7">
        <dgm:layoutNode name="ellipse7" styleLbl="vennNode1">
          <dgm:varLst>
            <dgm:bulletEnabled val="1"/>
          </dgm:varLst>
          <dgm:alg type="tx"/>
          <dgm:choose name="Name87">
            <dgm:if name="Name8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7 1" cnt="1 0"/>
            </dgm:if>
            <dgm:else name="Name89">
              <dgm:shape xmlns:r="http://schemas.openxmlformats.org/officeDocument/2006/relationships" type="ellipse" r:blip="" zOrderOff="-12">
                <dgm:adjLst/>
              </dgm:shape>
              <dgm:presOf axis="ch desOrSelf" ptType="node node" st="1 1" cnt="1 0"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90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20.10.2023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20.10.2023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1628800"/>
            <a:ext cx="7772400" cy="1872208"/>
          </a:xfr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kk-KZ" smtClean="0"/>
              <a:t> </a:t>
            </a:r>
            <a:r>
              <a:rPr lang="kk-KZ" smtClean="0"/>
              <a:t>Алғашқы мәліметтеріді алу әдістерінің жалпы сипаты.</a:t>
            </a:r>
            <a:r>
              <a:rPr lang="kk-KZ" smtClean="0"/>
              <a:t>.</a:t>
            </a: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4509120"/>
            <a:ext cx="6400800" cy="1752600"/>
          </a:xfrm>
        </p:spPr>
        <p:txBody>
          <a:bodyPr/>
          <a:lstStyle/>
          <a:p>
            <a:pPr algn="l"/>
            <a:r>
              <a:rPr lang="kk-KZ" smtClean="0">
                <a:solidFill>
                  <a:schemeClr val="tx1"/>
                </a:solidFill>
              </a:rPr>
              <a:t>Тоқсанбаева </a:t>
            </a:r>
            <a:r>
              <a:rPr lang="kk-KZ" dirty="0" smtClean="0">
                <a:solidFill>
                  <a:schemeClr val="tx1"/>
                </a:solidFill>
              </a:rPr>
              <a:t>Н.Қ.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189143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997941512"/>
              </p:ext>
            </p:extLst>
          </p:nvPr>
        </p:nvGraphicFramePr>
        <p:xfrm>
          <a:off x="35318" y="1"/>
          <a:ext cx="9136391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36767737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3635896" y="1506635"/>
            <a:ext cx="5173751" cy="3960440"/>
          </a:xfrm>
        </p:spPr>
        <p:txBody>
          <a:bodyPr/>
          <a:lstStyle/>
          <a:p>
            <a:r>
              <a:rPr lang="ru-RU" dirty="0"/>
              <a:t>Вильгельм Вундт - 1832 </a:t>
            </a:r>
            <a:r>
              <a:rPr lang="ru-RU" dirty="0" err="1"/>
              <a:t>жылы</a:t>
            </a:r>
            <a:r>
              <a:rPr lang="ru-RU" dirty="0"/>
              <a:t> 16 </a:t>
            </a:r>
            <a:r>
              <a:rPr lang="ru-RU" dirty="0" err="1"/>
              <a:t>тамызда</a:t>
            </a:r>
            <a:r>
              <a:rPr lang="ru-RU" dirty="0"/>
              <a:t> </a:t>
            </a:r>
            <a:r>
              <a:rPr lang="ru-RU" dirty="0" err="1"/>
              <a:t>Неккарауға</a:t>
            </a:r>
            <a:r>
              <a:rPr lang="ru-RU" dirty="0"/>
              <a:t> </a:t>
            </a:r>
            <a:r>
              <a:rPr lang="ru-RU" dirty="0" err="1"/>
              <a:t>жақын</a:t>
            </a:r>
            <a:r>
              <a:rPr lang="ru-RU" dirty="0"/>
              <a:t> Мангейма </a:t>
            </a:r>
            <a:r>
              <a:rPr lang="ru-RU" dirty="0" err="1"/>
              <a:t>деген</a:t>
            </a:r>
            <a:r>
              <a:rPr lang="ru-RU" dirty="0"/>
              <a:t> </a:t>
            </a:r>
            <a:r>
              <a:rPr lang="ru-RU" dirty="0" err="1"/>
              <a:t>жерде</a:t>
            </a:r>
            <a:r>
              <a:rPr lang="ru-RU" dirty="0"/>
              <a:t> </a:t>
            </a:r>
            <a:r>
              <a:rPr lang="ru-RU" dirty="0" err="1"/>
              <a:t>дүниеге</a:t>
            </a:r>
            <a:r>
              <a:rPr lang="ru-RU" dirty="0"/>
              <a:t> </a:t>
            </a:r>
            <a:r>
              <a:rPr lang="ru-RU" dirty="0" smtClean="0"/>
              <a:t>келді.1920 </a:t>
            </a:r>
            <a:r>
              <a:rPr lang="ru-RU" dirty="0" err="1" smtClean="0"/>
              <a:t>жылы</a:t>
            </a:r>
            <a:r>
              <a:rPr lang="ru-RU" dirty="0" smtClean="0"/>
              <a:t> 31 </a:t>
            </a:r>
            <a:r>
              <a:rPr lang="ru-RU" dirty="0" err="1" smtClean="0"/>
              <a:t>тамызда</a:t>
            </a:r>
            <a:r>
              <a:rPr lang="ru-RU" dirty="0" smtClean="0"/>
              <a:t> </a:t>
            </a:r>
            <a:r>
              <a:rPr lang="ru-RU" dirty="0" err="1" smtClean="0"/>
              <a:t>дүниеден</a:t>
            </a:r>
            <a:r>
              <a:rPr lang="ru-RU" dirty="0" smtClean="0"/>
              <a:t> </a:t>
            </a:r>
            <a:r>
              <a:rPr lang="ru-RU" dirty="0" err="1" smtClean="0"/>
              <a:t>өтті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692696"/>
            <a:ext cx="3096344" cy="475252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8381539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363272" cy="6120680"/>
          </a:xfrm>
          <a:prstGeom prst="foldedCorner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endParaRPr lang="ru-RU" dirty="0" smtClean="0"/>
          </a:p>
          <a:p>
            <a:r>
              <a:rPr lang="ru-RU" dirty="0" err="1" smtClean="0"/>
              <a:t>Адамды</a:t>
            </a:r>
            <a:r>
              <a:rPr lang="ru-RU" dirty="0" smtClean="0"/>
              <a:t> </a:t>
            </a:r>
            <a:r>
              <a:rPr lang="ru-RU" dirty="0"/>
              <a:t>субъект </a:t>
            </a:r>
            <a:r>
              <a:rPr lang="ru-RU" dirty="0" err="1"/>
              <a:t>ретінде</a:t>
            </a:r>
            <a:r>
              <a:rPr lang="ru-RU" dirty="0"/>
              <a:t> </a:t>
            </a:r>
            <a:r>
              <a:rPr lang="ru-RU" dirty="0" err="1"/>
              <a:t>басқа</a:t>
            </a:r>
            <a:r>
              <a:rPr lang="ru-RU" dirty="0"/>
              <a:t> </a:t>
            </a:r>
            <a:r>
              <a:rPr lang="ru-RU" dirty="0" err="1"/>
              <a:t>тіршілік</a:t>
            </a:r>
            <a:r>
              <a:rPr lang="ru-RU" dirty="0"/>
              <a:t> </a:t>
            </a:r>
            <a:r>
              <a:rPr lang="ru-RU" dirty="0" err="1"/>
              <a:t>иелерінен</a:t>
            </a:r>
            <a:r>
              <a:rPr lang="ru-RU" dirty="0"/>
              <a:t> </a:t>
            </a:r>
            <a:r>
              <a:rPr lang="ru-RU" dirty="0" err="1"/>
              <a:t>ажырататын</a:t>
            </a:r>
            <a:r>
              <a:rPr lang="ru-RU" dirty="0"/>
              <a:t> </a:t>
            </a:r>
            <a:r>
              <a:rPr lang="ru-RU" dirty="0" err="1"/>
              <a:t>басты</a:t>
            </a:r>
            <a:r>
              <a:rPr lang="ru-RU" dirty="0"/>
              <a:t> </a:t>
            </a:r>
            <a:r>
              <a:rPr lang="ru-RU" dirty="0" err="1"/>
              <a:t>белгі</a:t>
            </a:r>
            <a:r>
              <a:rPr lang="ru-RU" dirty="0"/>
              <a:t> – </a:t>
            </a:r>
            <a:r>
              <a:rPr lang="ru-RU" b="1" dirty="0" smtClean="0"/>
              <a:t>сана.</a:t>
            </a:r>
          </a:p>
          <a:p>
            <a:r>
              <a:rPr lang="ru-RU" b="1" dirty="0"/>
              <a:t>Сана</a:t>
            </a:r>
            <a:r>
              <a:rPr lang="ru-RU" dirty="0"/>
              <a:t> – </a:t>
            </a:r>
            <a:r>
              <a:rPr lang="ru-RU" dirty="0" err="1"/>
              <a:t>психикалық</a:t>
            </a:r>
            <a:r>
              <a:rPr lang="ru-RU" dirty="0"/>
              <a:t> </a:t>
            </a:r>
            <a:r>
              <a:rPr lang="ru-RU" dirty="0" err="1"/>
              <a:t>дамудың</a:t>
            </a:r>
            <a:r>
              <a:rPr lang="ru-RU" dirty="0"/>
              <a:t> </a:t>
            </a:r>
            <a:r>
              <a:rPr lang="ru-RU" dirty="0" err="1"/>
              <a:t>ең</a:t>
            </a:r>
            <a:r>
              <a:rPr lang="ru-RU" dirty="0"/>
              <a:t> </a:t>
            </a:r>
            <a:r>
              <a:rPr lang="ru-RU" dirty="0" err="1"/>
              <a:t>жоғары</a:t>
            </a:r>
            <a:r>
              <a:rPr lang="ru-RU" dirty="0"/>
              <a:t>  </a:t>
            </a:r>
            <a:r>
              <a:rPr lang="ru-RU" dirty="0" err="1"/>
              <a:t>сатысы</a:t>
            </a:r>
            <a:r>
              <a:rPr lang="ru-RU" dirty="0"/>
              <a:t>, </a:t>
            </a:r>
            <a:r>
              <a:rPr lang="ru-RU" dirty="0" err="1"/>
              <a:t>ол</a:t>
            </a:r>
            <a:r>
              <a:rPr lang="ru-RU" dirty="0"/>
              <a:t> тек </a:t>
            </a:r>
            <a:r>
              <a:rPr lang="ru-RU" dirty="0" err="1"/>
              <a:t>адамға</a:t>
            </a:r>
            <a:r>
              <a:rPr lang="ru-RU" dirty="0"/>
              <a:t> </a:t>
            </a:r>
            <a:r>
              <a:rPr lang="ru-RU" dirty="0" err="1"/>
              <a:t>ғана</a:t>
            </a:r>
            <a:r>
              <a:rPr lang="ru-RU" dirty="0"/>
              <a:t> </a:t>
            </a:r>
            <a:r>
              <a:rPr lang="ru-RU" dirty="0" err="1"/>
              <a:t>тән</a:t>
            </a:r>
            <a:r>
              <a:rPr lang="ru-RU" dirty="0"/>
              <a:t>. </a:t>
            </a:r>
            <a:r>
              <a:rPr lang="ru-RU" dirty="0" err="1"/>
              <a:t>Ол</a:t>
            </a:r>
            <a:r>
              <a:rPr lang="ru-RU" dirty="0"/>
              <a:t> </a:t>
            </a:r>
            <a:r>
              <a:rPr lang="ru-RU" dirty="0" err="1"/>
              <a:t>адамның</a:t>
            </a:r>
            <a:r>
              <a:rPr lang="ru-RU" dirty="0"/>
              <a:t> </a:t>
            </a:r>
            <a:r>
              <a:rPr lang="ru-RU" dirty="0" err="1"/>
              <a:t>объективті</a:t>
            </a:r>
            <a:r>
              <a:rPr lang="ru-RU" dirty="0"/>
              <a:t> </a:t>
            </a:r>
            <a:r>
              <a:rPr lang="ru-RU" dirty="0" err="1"/>
              <a:t>шындықты</a:t>
            </a:r>
            <a:r>
              <a:rPr lang="ru-RU" dirty="0"/>
              <a:t> </a:t>
            </a:r>
            <a:r>
              <a:rPr lang="ru-RU" dirty="0" err="1"/>
              <a:t>тану</a:t>
            </a:r>
            <a:r>
              <a:rPr lang="ru-RU" dirty="0"/>
              <a:t>, </a:t>
            </a:r>
            <a:r>
              <a:rPr lang="ru-RU" dirty="0" err="1"/>
              <a:t>бағытталған</a:t>
            </a:r>
            <a:r>
              <a:rPr lang="ru-RU" dirty="0"/>
              <a:t> </a:t>
            </a:r>
            <a:r>
              <a:rPr lang="ru-RU" dirty="0" err="1"/>
              <a:t>мінез-құлықты</a:t>
            </a:r>
            <a:r>
              <a:rPr lang="ru-RU" dirty="0"/>
              <a:t> </a:t>
            </a:r>
            <a:r>
              <a:rPr lang="ru-RU" dirty="0" err="1"/>
              <a:t>қалыптастыру</a:t>
            </a:r>
            <a:r>
              <a:rPr lang="ru-RU" dirty="0"/>
              <a:t>, </a:t>
            </a:r>
            <a:r>
              <a:rPr lang="ru-RU" dirty="0" err="1"/>
              <a:t>сондай-ақ</a:t>
            </a:r>
            <a:r>
              <a:rPr lang="ru-RU" dirty="0"/>
              <a:t>  </a:t>
            </a:r>
            <a:r>
              <a:rPr lang="ru-RU" dirty="0" err="1"/>
              <a:t>айналаны</a:t>
            </a:r>
            <a:r>
              <a:rPr lang="ru-RU" dirty="0"/>
              <a:t> </a:t>
            </a:r>
            <a:r>
              <a:rPr lang="ru-RU" dirty="0" err="1"/>
              <a:t>өзгерту</a:t>
            </a:r>
            <a:r>
              <a:rPr lang="ru-RU" dirty="0"/>
              <a:t> </a:t>
            </a:r>
            <a:r>
              <a:rPr lang="ru-RU" dirty="0" err="1"/>
              <a:t>мүмкіндігін</a:t>
            </a:r>
            <a:r>
              <a:rPr lang="ru-RU" dirty="0"/>
              <a:t> </a:t>
            </a:r>
            <a:r>
              <a:rPr lang="ru-RU" dirty="0" err="1"/>
              <a:t>анықтайды</a:t>
            </a:r>
            <a:r>
              <a:rPr lang="ru-RU" dirty="0"/>
              <a:t>. </a:t>
            </a:r>
            <a:r>
              <a:rPr lang="ru-RU" dirty="0" err="1"/>
              <a:t>Қоршаған</a:t>
            </a:r>
            <a:r>
              <a:rPr lang="ru-RU" dirty="0"/>
              <a:t> </a:t>
            </a:r>
            <a:r>
              <a:rPr lang="ru-RU" dirty="0" err="1"/>
              <a:t>ортаны</a:t>
            </a:r>
            <a:r>
              <a:rPr lang="ru-RU" dirty="0"/>
              <a:t> </a:t>
            </a:r>
            <a:r>
              <a:rPr lang="ru-RU" dirty="0" err="1"/>
              <a:t>саналы</a:t>
            </a:r>
            <a:r>
              <a:rPr lang="ru-RU" dirty="0"/>
              <a:t> </a:t>
            </a:r>
            <a:r>
              <a:rPr lang="ru-RU" dirty="0" err="1"/>
              <a:t>түрде</a:t>
            </a:r>
            <a:r>
              <a:rPr lang="ru-RU" dirty="0"/>
              <a:t> </a:t>
            </a:r>
            <a:r>
              <a:rPr lang="ru-RU" dirty="0" err="1"/>
              <a:t>өзгерте</a:t>
            </a:r>
            <a:r>
              <a:rPr lang="ru-RU" dirty="0"/>
              <a:t> </a:t>
            </a:r>
            <a:r>
              <a:rPr lang="ru-RU" dirty="0" err="1"/>
              <a:t>алу</a:t>
            </a:r>
            <a:r>
              <a:rPr lang="ru-RU" dirty="0"/>
              <a:t> </a:t>
            </a:r>
            <a:r>
              <a:rPr lang="ru-RU" dirty="0" err="1"/>
              <a:t>іс-әрекеті</a:t>
            </a:r>
            <a:r>
              <a:rPr lang="ru-RU" dirty="0"/>
              <a:t> </a:t>
            </a:r>
            <a:r>
              <a:rPr lang="ru-RU" dirty="0" err="1"/>
              <a:t>адамның</a:t>
            </a:r>
            <a:r>
              <a:rPr lang="ru-RU" dirty="0"/>
              <a:t> субъект </a:t>
            </a:r>
            <a:r>
              <a:rPr lang="ru-RU" dirty="0" err="1"/>
              <a:t>ретіндегі</a:t>
            </a:r>
            <a:r>
              <a:rPr lang="ru-RU" dirty="0"/>
              <a:t> </a:t>
            </a:r>
            <a:r>
              <a:rPr lang="ru-RU" dirty="0" err="1"/>
              <a:t>тағы</a:t>
            </a:r>
            <a:r>
              <a:rPr lang="ru-RU" dirty="0"/>
              <a:t> да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белгісі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="" xmlns:p14="http://schemas.microsoft.com/office/powerpoint/2010/main" val="26065969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prstGeom prst="flowChartPredefinedProcess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en-US" dirty="0"/>
              <a:t>XIX </a:t>
            </a:r>
            <a:r>
              <a:rPr lang="ru-RU" dirty="0"/>
              <a:t>ғ-</a:t>
            </a:r>
            <a:r>
              <a:rPr lang="ru-RU" dirty="0" err="1"/>
              <a:t>дың</a:t>
            </a:r>
            <a:r>
              <a:rPr lang="ru-RU" dirty="0"/>
              <a:t> </a:t>
            </a:r>
            <a:r>
              <a:rPr lang="ru-RU" dirty="0" err="1"/>
              <a:t>аяғы</a:t>
            </a:r>
            <a:r>
              <a:rPr lang="ru-RU" dirty="0"/>
              <a:t> </a:t>
            </a:r>
            <a:r>
              <a:rPr lang="en-US" dirty="0"/>
              <a:t>XX </a:t>
            </a:r>
            <a:r>
              <a:rPr lang="ru-RU" dirty="0"/>
              <a:t>ғ-</a:t>
            </a:r>
            <a:r>
              <a:rPr lang="ru-RU" dirty="0" err="1"/>
              <a:t>дың</a:t>
            </a:r>
            <a:r>
              <a:rPr lang="ru-RU" dirty="0"/>
              <a:t> </a:t>
            </a:r>
            <a:r>
              <a:rPr lang="ru-RU" dirty="0" err="1"/>
              <a:t>басында</a:t>
            </a:r>
            <a:r>
              <a:rPr lang="ru-RU" dirty="0"/>
              <a:t>  </a:t>
            </a:r>
            <a:r>
              <a:rPr lang="ru-RU" dirty="0" err="1"/>
              <a:t>атақты</a:t>
            </a:r>
            <a:r>
              <a:rPr lang="ru-RU" dirty="0"/>
              <a:t>  психолог  </a:t>
            </a:r>
            <a:r>
              <a:rPr lang="ru-RU" dirty="0" err="1"/>
              <a:t>Г.Эббингауз</a:t>
            </a:r>
            <a:r>
              <a:rPr lang="ru-RU" dirty="0"/>
              <a:t>  психология </a:t>
            </a:r>
            <a:r>
              <a:rPr lang="ru-RU" dirty="0" err="1"/>
              <a:t>тарихына</a:t>
            </a:r>
            <a:r>
              <a:rPr lang="ru-RU" dirty="0"/>
              <a:t>  </a:t>
            </a:r>
            <a:r>
              <a:rPr lang="ru-RU" dirty="0" err="1"/>
              <a:t>қысқаша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нақты</a:t>
            </a:r>
            <a:r>
              <a:rPr lang="ru-RU" dirty="0"/>
              <a:t> </a:t>
            </a:r>
            <a:r>
              <a:rPr lang="ru-RU" dirty="0" err="1"/>
              <a:t>анықтама</a:t>
            </a:r>
            <a:r>
              <a:rPr lang="ru-RU" dirty="0"/>
              <a:t> </a:t>
            </a:r>
            <a:r>
              <a:rPr lang="ru-RU" dirty="0" err="1"/>
              <a:t>берген</a:t>
            </a:r>
            <a:r>
              <a:rPr lang="ru-RU" dirty="0"/>
              <a:t>. </a:t>
            </a:r>
            <a:r>
              <a:rPr lang="ru-RU" dirty="0" err="1"/>
              <a:t>Ол</a:t>
            </a:r>
            <a:r>
              <a:rPr lang="ru-RU" dirty="0"/>
              <a:t> психология </a:t>
            </a:r>
            <a:r>
              <a:rPr lang="ru-RU" dirty="0" err="1"/>
              <a:t>ғылымының</a:t>
            </a:r>
            <a:r>
              <a:rPr lang="ru-RU" dirty="0"/>
              <a:t>  </a:t>
            </a:r>
            <a:r>
              <a:rPr lang="ru-RU" dirty="0" err="1"/>
              <a:t>зерттеу</a:t>
            </a:r>
            <a:r>
              <a:rPr lang="ru-RU" dirty="0"/>
              <a:t>  </a:t>
            </a:r>
            <a:r>
              <a:rPr lang="ru-RU" dirty="0" err="1"/>
              <a:t>пәні</a:t>
            </a:r>
            <a:r>
              <a:rPr lang="ru-RU" dirty="0"/>
              <a:t> </a:t>
            </a:r>
            <a:r>
              <a:rPr lang="ru-RU" dirty="0" err="1"/>
              <a:t>бойынша</a:t>
            </a:r>
            <a:r>
              <a:rPr lang="ru-RU" dirty="0"/>
              <a:t>  </a:t>
            </a:r>
            <a:r>
              <a:rPr lang="ru-RU" dirty="0" err="1"/>
              <a:t>психикалық</a:t>
            </a:r>
            <a:r>
              <a:rPr lang="ru-RU" dirty="0"/>
              <a:t> </a:t>
            </a:r>
            <a:r>
              <a:rPr lang="ru-RU" dirty="0" err="1"/>
              <a:t>құбылыстардың</a:t>
            </a:r>
            <a:r>
              <a:rPr lang="ru-RU" dirty="0"/>
              <a:t>  </a:t>
            </a:r>
            <a:r>
              <a:rPr lang="ru-RU" dirty="0" err="1"/>
              <a:t>тарихи</a:t>
            </a:r>
            <a:r>
              <a:rPr lang="ru-RU" dirty="0"/>
              <a:t> даму </a:t>
            </a:r>
            <a:r>
              <a:rPr lang="ru-RU" dirty="0" err="1"/>
              <a:t>процестерін</a:t>
            </a:r>
            <a:r>
              <a:rPr lang="ru-RU" dirty="0"/>
              <a:t>  </a:t>
            </a:r>
            <a:r>
              <a:rPr lang="ru-RU" dirty="0" err="1"/>
              <a:t>қарастырды</a:t>
            </a:r>
            <a:r>
              <a:rPr lang="ru-RU" dirty="0"/>
              <a:t>.  Осы </a:t>
            </a:r>
            <a:r>
              <a:rPr lang="ru-RU" dirty="0" err="1"/>
              <a:t>көзқарас</a:t>
            </a:r>
            <a:r>
              <a:rPr lang="ru-RU" dirty="0"/>
              <a:t> </a:t>
            </a:r>
            <a:r>
              <a:rPr lang="ru-RU" dirty="0" err="1"/>
              <a:t>бойынша</a:t>
            </a:r>
            <a:r>
              <a:rPr lang="ru-RU" dirty="0"/>
              <a:t>  психология </a:t>
            </a:r>
            <a:r>
              <a:rPr lang="ru-RU" dirty="0" err="1"/>
              <a:t>тарихын</a:t>
            </a:r>
            <a:r>
              <a:rPr lang="ru-RU" dirty="0"/>
              <a:t>    </a:t>
            </a:r>
            <a:r>
              <a:rPr lang="ru-RU" dirty="0" err="1"/>
              <a:t>шартты</a:t>
            </a:r>
            <a:r>
              <a:rPr lang="ru-RU" dirty="0"/>
              <a:t> </a:t>
            </a:r>
            <a:r>
              <a:rPr lang="ru-RU" dirty="0" err="1"/>
              <a:t>түрде</a:t>
            </a:r>
            <a:r>
              <a:rPr lang="ru-RU" dirty="0"/>
              <a:t> </a:t>
            </a:r>
            <a:r>
              <a:rPr lang="ru-RU" dirty="0" err="1"/>
              <a:t>төрт</a:t>
            </a:r>
            <a:r>
              <a:rPr lang="ru-RU" dirty="0"/>
              <a:t> </a:t>
            </a:r>
            <a:r>
              <a:rPr lang="ru-RU" dirty="0" err="1"/>
              <a:t>кезеңге</a:t>
            </a:r>
            <a:r>
              <a:rPr lang="ru-RU" dirty="0"/>
              <a:t> </a:t>
            </a:r>
            <a:r>
              <a:rPr lang="ru-RU" dirty="0" err="1"/>
              <a:t>бөлуге</a:t>
            </a:r>
            <a:r>
              <a:rPr lang="ru-RU" dirty="0"/>
              <a:t> </a:t>
            </a:r>
            <a:r>
              <a:rPr lang="ru-RU" dirty="0" err="1"/>
              <a:t>болады</a:t>
            </a:r>
            <a:r>
              <a:rPr lang="ru-RU" dirty="0"/>
              <a:t>:  </a:t>
            </a:r>
            <a:r>
              <a:rPr lang="ru-RU" dirty="0" err="1"/>
              <a:t>Бірінші</a:t>
            </a:r>
            <a:r>
              <a:rPr lang="ru-RU" dirty="0"/>
              <a:t> </a:t>
            </a:r>
            <a:r>
              <a:rPr lang="ru-RU" dirty="0" err="1"/>
              <a:t>кезеңде</a:t>
            </a:r>
            <a:r>
              <a:rPr lang="ru-RU" dirty="0"/>
              <a:t> –психология </a:t>
            </a:r>
            <a:r>
              <a:rPr lang="ru-RU" dirty="0" err="1"/>
              <a:t>жан</a:t>
            </a:r>
            <a:r>
              <a:rPr lang="ru-RU" dirty="0"/>
              <a:t> </a:t>
            </a:r>
            <a:r>
              <a:rPr lang="ru-RU" dirty="0" err="1"/>
              <a:t>туралы</a:t>
            </a:r>
            <a:r>
              <a:rPr lang="ru-RU" dirty="0"/>
              <a:t> </a:t>
            </a:r>
            <a:r>
              <a:rPr lang="ru-RU" dirty="0" err="1"/>
              <a:t>ғылым</a:t>
            </a:r>
            <a:r>
              <a:rPr lang="ru-RU" dirty="0"/>
              <a:t> </a:t>
            </a:r>
            <a:r>
              <a:rPr lang="ru-RU" dirty="0" err="1"/>
              <a:t>болып</a:t>
            </a:r>
            <a:r>
              <a:rPr lang="ru-RU" dirty="0"/>
              <a:t> </a:t>
            </a:r>
            <a:r>
              <a:rPr lang="ru-RU" dirty="0" err="1"/>
              <a:t>қалыптасады</a:t>
            </a:r>
            <a:r>
              <a:rPr lang="ru-RU" dirty="0"/>
              <a:t>, </a:t>
            </a:r>
            <a:r>
              <a:rPr lang="ru-RU" dirty="0" err="1"/>
              <a:t>екіншіден</a:t>
            </a:r>
            <a:r>
              <a:rPr lang="ru-RU" dirty="0"/>
              <a:t> – сана </a:t>
            </a:r>
            <a:r>
              <a:rPr lang="ru-RU" dirty="0" err="1"/>
              <a:t>туралы</a:t>
            </a:r>
            <a:r>
              <a:rPr lang="ru-RU" dirty="0"/>
              <a:t> </a:t>
            </a:r>
            <a:r>
              <a:rPr lang="ru-RU" dirty="0" err="1"/>
              <a:t>ғылым</a:t>
            </a:r>
            <a:r>
              <a:rPr lang="ru-RU" dirty="0"/>
              <a:t>, </a:t>
            </a:r>
            <a:r>
              <a:rPr lang="ru-RU" dirty="0" err="1"/>
              <a:t>үшіншіден</a:t>
            </a:r>
            <a:r>
              <a:rPr lang="ru-RU" dirty="0"/>
              <a:t> –</a:t>
            </a:r>
            <a:r>
              <a:rPr lang="ru-RU" dirty="0" err="1"/>
              <a:t>мінез-құлық</a:t>
            </a:r>
            <a:r>
              <a:rPr lang="ru-RU" dirty="0"/>
              <a:t> </a:t>
            </a:r>
            <a:r>
              <a:rPr lang="ru-RU" dirty="0" err="1"/>
              <a:t>туралы</a:t>
            </a:r>
            <a:r>
              <a:rPr lang="ru-RU" dirty="0"/>
              <a:t> </a:t>
            </a:r>
            <a:r>
              <a:rPr lang="ru-RU" dirty="0" err="1"/>
              <a:t>ғылым</a:t>
            </a:r>
            <a:r>
              <a:rPr lang="ru-RU" dirty="0"/>
              <a:t>, </a:t>
            </a:r>
            <a:r>
              <a:rPr lang="ru-RU" dirty="0" err="1"/>
              <a:t>төртіншіден</a:t>
            </a:r>
            <a:r>
              <a:rPr lang="ru-RU" dirty="0"/>
              <a:t> –психика </a:t>
            </a:r>
            <a:r>
              <a:rPr lang="ru-RU" dirty="0" err="1"/>
              <a:t>туралы</a:t>
            </a:r>
            <a:r>
              <a:rPr lang="ru-RU" dirty="0"/>
              <a:t> </a:t>
            </a:r>
            <a:r>
              <a:rPr lang="ru-RU" dirty="0" err="1"/>
              <a:t>ғылым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="" xmlns:p14="http://schemas.microsoft.com/office/powerpoint/2010/main" val="4222131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r>
              <a:rPr lang="ru-RU" dirty="0"/>
              <a:t> </a:t>
            </a:r>
            <a:r>
              <a:rPr lang="ru-RU" dirty="0" err="1"/>
              <a:t>Екінші</a:t>
            </a:r>
            <a:r>
              <a:rPr lang="ru-RU" dirty="0"/>
              <a:t> </a:t>
            </a:r>
            <a:r>
              <a:rPr lang="ru-RU" dirty="0" err="1"/>
              <a:t>кезеңде</a:t>
            </a:r>
            <a:r>
              <a:rPr lang="ru-RU" dirty="0"/>
              <a:t>    </a:t>
            </a:r>
            <a:r>
              <a:rPr lang="ru-RU" dirty="0" err="1"/>
              <a:t>психологияның</a:t>
            </a:r>
            <a:r>
              <a:rPr lang="ru-RU" dirty="0"/>
              <a:t> </a:t>
            </a:r>
            <a:r>
              <a:rPr lang="ru-RU" dirty="0" err="1"/>
              <a:t>зерттеу</a:t>
            </a:r>
            <a:r>
              <a:rPr lang="ru-RU" dirty="0"/>
              <a:t> </a:t>
            </a:r>
            <a:r>
              <a:rPr lang="ru-RU" dirty="0" err="1"/>
              <a:t>объектісі</a:t>
            </a:r>
            <a:r>
              <a:rPr lang="ru-RU" dirty="0"/>
              <a:t> – сана </a:t>
            </a:r>
            <a:r>
              <a:rPr lang="ru-RU" dirty="0" err="1"/>
              <a:t>деп</a:t>
            </a:r>
            <a:r>
              <a:rPr lang="ru-RU" dirty="0"/>
              <a:t> </a:t>
            </a:r>
            <a:r>
              <a:rPr lang="ru-RU" dirty="0" err="1"/>
              <a:t>қарастырылып</a:t>
            </a:r>
            <a:r>
              <a:rPr lang="ru-RU" dirty="0"/>
              <a:t>  </a:t>
            </a:r>
            <a:r>
              <a:rPr lang="ru-RU" dirty="0" err="1"/>
              <a:t>мұнда</a:t>
            </a:r>
            <a:r>
              <a:rPr lang="ru-RU" dirty="0"/>
              <a:t> </a:t>
            </a:r>
            <a:r>
              <a:rPr lang="ru-RU" dirty="0" err="1"/>
              <a:t>ұзақ</a:t>
            </a:r>
            <a:r>
              <a:rPr lang="ru-RU" dirty="0"/>
              <a:t> </a:t>
            </a:r>
            <a:r>
              <a:rPr lang="ru-RU" dirty="0" err="1"/>
              <a:t>уақыт</a:t>
            </a:r>
            <a:r>
              <a:rPr lang="ru-RU" dirty="0"/>
              <a:t> интроспекция </a:t>
            </a:r>
            <a:r>
              <a:rPr lang="ru-RU" dirty="0" err="1"/>
              <a:t>әдістемесі</a:t>
            </a:r>
            <a:r>
              <a:rPr lang="ru-RU" dirty="0"/>
              <a:t> </a:t>
            </a:r>
            <a:r>
              <a:rPr lang="ru-RU" dirty="0" err="1"/>
              <a:t>негізгі</a:t>
            </a:r>
            <a:r>
              <a:rPr lang="ru-RU" dirty="0"/>
              <a:t> </a:t>
            </a:r>
            <a:r>
              <a:rPr lang="ru-RU" dirty="0" err="1"/>
              <a:t>ғана</a:t>
            </a:r>
            <a:r>
              <a:rPr lang="ru-RU" dirty="0"/>
              <a:t> </a:t>
            </a:r>
            <a:r>
              <a:rPr lang="ru-RU" dirty="0" err="1"/>
              <a:t>емес</a:t>
            </a:r>
            <a:r>
              <a:rPr lang="ru-RU" dirty="0"/>
              <a:t> </a:t>
            </a:r>
            <a:r>
              <a:rPr lang="ru-RU" dirty="0" err="1"/>
              <a:t>жалғыз</a:t>
            </a:r>
            <a:r>
              <a:rPr lang="ru-RU" dirty="0"/>
              <a:t> </a:t>
            </a:r>
            <a:r>
              <a:rPr lang="ru-RU" dirty="0" err="1"/>
              <a:t>психологиялық</a:t>
            </a:r>
            <a:r>
              <a:rPr lang="ru-RU" dirty="0"/>
              <a:t> </a:t>
            </a:r>
            <a:r>
              <a:rPr lang="ru-RU" dirty="0" err="1"/>
              <a:t>әдіс</a:t>
            </a:r>
            <a:r>
              <a:rPr lang="ru-RU" dirty="0"/>
              <a:t> </a:t>
            </a:r>
            <a:r>
              <a:rPr lang="ru-RU" dirty="0" err="1"/>
              <a:t>болды</a:t>
            </a:r>
            <a:r>
              <a:rPr lang="ru-RU" dirty="0"/>
              <a:t>. </a:t>
            </a:r>
            <a:r>
              <a:rPr lang="ru-RU" dirty="0" err="1"/>
              <a:t>Ол</a:t>
            </a:r>
            <a:r>
              <a:rPr lang="ru-RU" dirty="0"/>
              <a:t> </a:t>
            </a:r>
            <a:r>
              <a:rPr lang="ru-RU" dirty="0" err="1"/>
              <a:t>екі</a:t>
            </a:r>
            <a:r>
              <a:rPr lang="ru-RU" dirty="0"/>
              <a:t> </a:t>
            </a:r>
            <a:r>
              <a:rPr lang="ru-RU" dirty="0" err="1"/>
              <a:t>негізгі</a:t>
            </a:r>
            <a:r>
              <a:rPr lang="ru-RU" dirty="0"/>
              <a:t>  </a:t>
            </a:r>
            <a:r>
              <a:rPr lang="ru-RU" dirty="0" err="1"/>
              <a:t>бағытпен</a:t>
            </a:r>
            <a:r>
              <a:rPr lang="ru-RU" dirty="0"/>
              <a:t> </a:t>
            </a:r>
            <a:r>
              <a:rPr lang="ru-RU" dirty="0" err="1"/>
              <a:t>тұжырымдалады</a:t>
            </a:r>
            <a:r>
              <a:rPr lang="ru-RU" dirty="0"/>
              <a:t>; </a:t>
            </a:r>
            <a:r>
              <a:rPr lang="ru-RU" dirty="0" err="1"/>
              <a:t>біріншіден</a:t>
            </a:r>
            <a:r>
              <a:rPr lang="ru-RU" dirty="0"/>
              <a:t>,  сана </a:t>
            </a:r>
            <a:r>
              <a:rPr lang="ru-RU" dirty="0" err="1"/>
              <a:t>процесі</a:t>
            </a:r>
            <a:r>
              <a:rPr lang="ru-RU" dirty="0"/>
              <a:t> </a:t>
            </a:r>
            <a:r>
              <a:rPr lang="ru-RU" dirty="0" err="1"/>
              <a:t>сыртқы</a:t>
            </a:r>
            <a:r>
              <a:rPr lang="ru-RU" dirty="0"/>
              <a:t> </a:t>
            </a:r>
            <a:r>
              <a:rPr lang="ru-RU" dirty="0" err="1"/>
              <a:t>бақылау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“</a:t>
            </a:r>
            <a:r>
              <a:rPr lang="ru-RU" dirty="0" err="1"/>
              <a:t>жабық</a:t>
            </a:r>
            <a:r>
              <a:rPr lang="ru-RU" dirty="0"/>
              <a:t>”, ал </a:t>
            </a:r>
            <a:r>
              <a:rPr lang="ru-RU" dirty="0" err="1"/>
              <a:t>екіншіден</a:t>
            </a:r>
            <a:r>
              <a:rPr lang="ru-RU" dirty="0"/>
              <a:t>  сана </a:t>
            </a:r>
            <a:r>
              <a:rPr lang="ru-RU" dirty="0" err="1"/>
              <a:t>процесі</a:t>
            </a:r>
            <a:r>
              <a:rPr lang="ru-RU" dirty="0"/>
              <a:t>  </a:t>
            </a:r>
            <a:r>
              <a:rPr lang="ru-RU" dirty="0" err="1"/>
              <a:t>субъектінің</a:t>
            </a:r>
            <a:r>
              <a:rPr lang="ru-RU" dirty="0"/>
              <a:t> </a:t>
            </a:r>
            <a:r>
              <a:rPr lang="ru-RU" dirty="0" err="1"/>
              <a:t>өзінде</a:t>
            </a:r>
            <a:r>
              <a:rPr lang="ru-RU" dirty="0"/>
              <a:t> </a:t>
            </a:r>
            <a:r>
              <a:rPr lang="ru-RU" dirty="0" err="1"/>
              <a:t>ашылады</a:t>
            </a:r>
            <a:r>
              <a:rPr lang="ru-RU" dirty="0"/>
              <a:t>. </a:t>
            </a:r>
            <a:r>
              <a:rPr lang="ru-RU" dirty="0" err="1"/>
              <a:t>Бұл</a:t>
            </a:r>
            <a:r>
              <a:rPr lang="ru-RU" dirty="0"/>
              <a:t>  </a:t>
            </a:r>
            <a:r>
              <a:rPr lang="ru-RU" dirty="0" err="1"/>
              <a:t>тұжырымдардан</a:t>
            </a:r>
            <a:r>
              <a:rPr lang="ru-RU" dirty="0"/>
              <a:t>  сана  </a:t>
            </a:r>
            <a:r>
              <a:rPr lang="ru-RU" dirty="0" err="1"/>
              <a:t>процесі</a:t>
            </a:r>
            <a:r>
              <a:rPr lang="ru-RU" dirty="0"/>
              <a:t> </a:t>
            </a:r>
            <a:r>
              <a:rPr lang="ru-RU" dirty="0" err="1"/>
              <a:t>басқаға</a:t>
            </a:r>
            <a:r>
              <a:rPr lang="ru-RU" dirty="0"/>
              <a:t> </a:t>
            </a:r>
            <a:r>
              <a:rPr lang="ru-RU" dirty="0" err="1"/>
              <a:t>түсініксіз</a:t>
            </a:r>
            <a:r>
              <a:rPr lang="ru-RU" dirty="0"/>
              <a:t>  </a:t>
            </a:r>
            <a:r>
              <a:rPr lang="ru-RU" dirty="0" err="1"/>
              <a:t>нақты</a:t>
            </a:r>
            <a:r>
              <a:rPr lang="ru-RU" dirty="0"/>
              <a:t> </a:t>
            </a:r>
            <a:r>
              <a:rPr lang="ru-RU" dirty="0" err="1"/>
              <a:t>адамның</a:t>
            </a:r>
            <a:r>
              <a:rPr lang="ru-RU" dirty="0"/>
              <a:t> </a:t>
            </a:r>
            <a:r>
              <a:rPr lang="ru-RU" dirty="0" err="1"/>
              <a:t>өзінде</a:t>
            </a:r>
            <a:r>
              <a:rPr lang="ru-RU" dirty="0"/>
              <a:t>  </a:t>
            </a:r>
            <a:r>
              <a:rPr lang="ru-RU" dirty="0" err="1"/>
              <a:t>ғана</a:t>
            </a:r>
            <a:r>
              <a:rPr lang="ru-RU" dirty="0"/>
              <a:t>  </a:t>
            </a:r>
            <a:r>
              <a:rPr lang="ru-RU" dirty="0" err="1"/>
              <a:t>оқылады</a:t>
            </a:r>
            <a:r>
              <a:rPr lang="ru-RU" dirty="0"/>
              <a:t>. Осы интроспекция </a:t>
            </a:r>
            <a:r>
              <a:rPr lang="ru-RU" dirty="0" err="1"/>
              <a:t>әдісінің</a:t>
            </a:r>
            <a:r>
              <a:rPr lang="ru-RU" dirty="0"/>
              <a:t>  </a:t>
            </a:r>
            <a:r>
              <a:rPr lang="ru-RU" dirty="0" err="1"/>
              <a:t>негізін</a:t>
            </a:r>
            <a:r>
              <a:rPr lang="ru-RU" dirty="0"/>
              <a:t> </a:t>
            </a:r>
            <a:r>
              <a:rPr lang="ru-RU" dirty="0" err="1"/>
              <a:t>қалаған</a:t>
            </a:r>
            <a:r>
              <a:rPr lang="ru-RU" dirty="0"/>
              <a:t> Дж. Локк.  Психология </a:t>
            </a:r>
            <a:r>
              <a:rPr lang="ru-RU" dirty="0" err="1"/>
              <a:t>ғылымының</a:t>
            </a:r>
            <a:r>
              <a:rPr lang="ru-RU" dirty="0"/>
              <a:t> </a:t>
            </a:r>
            <a:r>
              <a:rPr lang="ru-RU" dirty="0" err="1"/>
              <a:t>дамуы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интроспектифті</a:t>
            </a:r>
            <a:r>
              <a:rPr lang="ru-RU" dirty="0"/>
              <a:t> психология  </a:t>
            </a:r>
            <a:r>
              <a:rPr lang="ru-RU" dirty="0" err="1"/>
              <a:t>айтарлықтай</a:t>
            </a:r>
            <a:r>
              <a:rPr lang="ru-RU" dirty="0"/>
              <a:t> </a:t>
            </a:r>
            <a:r>
              <a:rPr lang="ru-RU" dirty="0" err="1"/>
              <a:t>мәнді</a:t>
            </a:r>
            <a:r>
              <a:rPr lang="ru-RU" dirty="0"/>
              <a:t> </a:t>
            </a:r>
            <a:r>
              <a:rPr lang="ru-RU" dirty="0" err="1"/>
              <a:t>әсер</a:t>
            </a:r>
            <a:r>
              <a:rPr lang="ru-RU" dirty="0"/>
              <a:t> </a:t>
            </a:r>
            <a:r>
              <a:rPr lang="ru-RU" dirty="0" err="1"/>
              <a:t>қалдыра</a:t>
            </a:r>
            <a:r>
              <a:rPr lang="ru-RU" dirty="0"/>
              <a:t> </a:t>
            </a:r>
            <a:r>
              <a:rPr lang="ru-RU" dirty="0" err="1"/>
              <a:t>отырып</a:t>
            </a:r>
            <a:r>
              <a:rPr lang="ru-RU" dirty="0"/>
              <a:t>, </a:t>
            </a:r>
            <a:r>
              <a:rPr lang="ru-RU" dirty="0" err="1"/>
              <a:t>мынандай</a:t>
            </a:r>
            <a:r>
              <a:rPr lang="ru-RU" dirty="0"/>
              <a:t> </a:t>
            </a:r>
            <a:r>
              <a:rPr lang="ru-RU" dirty="0" err="1"/>
              <a:t>теориялар</a:t>
            </a:r>
            <a:r>
              <a:rPr lang="ru-RU" dirty="0"/>
              <a:t> </a:t>
            </a:r>
            <a:r>
              <a:rPr lang="ru-RU" dirty="0" err="1"/>
              <a:t>қатарын</a:t>
            </a:r>
            <a:r>
              <a:rPr lang="ru-RU" dirty="0"/>
              <a:t> </a:t>
            </a:r>
            <a:r>
              <a:rPr lang="ru-RU" dirty="0" err="1"/>
              <a:t>ұсынды</a:t>
            </a:r>
            <a:r>
              <a:rPr lang="ru-RU" dirty="0"/>
              <a:t>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dirty="0"/>
              <a:t>•	</a:t>
            </a:r>
            <a:r>
              <a:rPr lang="ru-RU" dirty="0" err="1"/>
              <a:t>В.Вундт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Э.Титченер</a:t>
            </a:r>
            <a:r>
              <a:rPr lang="ru-RU" dirty="0"/>
              <a:t> </a:t>
            </a:r>
            <a:r>
              <a:rPr lang="ru-RU" dirty="0" err="1"/>
              <a:t>негізін</a:t>
            </a:r>
            <a:r>
              <a:rPr lang="ru-RU" dirty="0"/>
              <a:t> </a:t>
            </a:r>
            <a:r>
              <a:rPr lang="ru-RU" dirty="0" err="1"/>
              <a:t>қалаған</a:t>
            </a:r>
            <a:r>
              <a:rPr lang="ru-RU" dirty="0"/>
              <a:t> сана </a:t>
            </a:r>
            <a:r>
              <a:rPr lang="ru-RU" dirty="0" err="1"/>
              <a:t>элементтерінің</a:t>
            </a:r>
            <a:r>
              <a:rPr lang="ru-RU" dirty="0"/>
              <a:t> </a:t>
            </a:r>
            <a:r>
              <a:rPr lang="ru-RU" dirty="0" err="1"/>
              <a:t>теориясы</a:t>
            </a:r>
            <a:r>
              <a:rPr lang="ru-RU" dirty="0"/>
              <a:t>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dirty="0"/>
              <a:t>•	</a:t>
            </a:r>
            <a:r>
              <a:rPr lang="ru-RU" dirty="0" err="1"/>
              <a:t>Ф.Брентано</a:t>
            </a:r>
            <a:r>
              <a:rPr lang="ru-RU" dirty="0"/>
              <a:t>  </a:t>
            </a:r>
            <a:r>
              <a:rPr lang="ru-RU" dirty="0" err="1"/>
              <a:t>атымен</a:t>
            </a:r>
            <a:r>
              <a:rPr lang="ru-RU" dirty="0"/>
              <a:t> </a:t>
            </a:r>
            <a:r>
              <a:rPr lang="ru-RU" dirty="0" err="1"/>
              <a:t>байланысты</a:t>
            </a:r>
            <a:r>
              <a:rPr lang="ru-RU" dirty="0"/>
              <a:t> </a:t>
            </a:r>
            <a:r>
              <a:rPr lang="ru-RU" dirty="0" err="1"/>
              <a:t>дамыған</a:t>
            </a:r>
            <a:r>
              <a:rPr lang="ru-RU" dirty="0"/>
              <a:t> сана </a:t>
            </a:r>
            <a:r>
              <a:rPr lang="ru-RU" dirty="0" err="1"/>
              <a:t>актілерінің</a:t>
            </a:r>
            <a:r>
              <a:rPr lang="ru-RU" dirty="0"/>
              <a:t> </a:t>
            </a:r>
            <a:r>
              <a:rPr lang="ru-RU" dirty="0" err="1"/>
              <a:t>психологиясы</a:t>
            </a:r>
            <a:r>
              <a:rPr lang="ru-RU" dirty="0"/>
              <a:t>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dirty="0"/>
              <a:t>•	</a:t>
            </a:r>
            <a:r>
              <a:rPr lang="ru-RU" dirty="0" err="1"/>
              <a:t>У.Джемсом</a:t>
            </a:r>
            <a:r>
              <a:rPr lang="ru-RU" dirty="0"/>
              <a:t>  </a:t>
            </a:r>
            <a:r>
              <a:rPr lang="ru-RU" dirty="0" err="1"/>
              <a:t>құрған</a:t>
            </a:r>
            <a:r>
              <a:rPr lang="ru-RU" dirty="0"/>
              <a:t>  сана </a:t>
            </a:r>
            <a:r>
              <a:rPr lang="ru-RU" dirty="0" err="1"/>
              <a:t>қарқыны</a:t>
            </a:r>
            <a:r>
              <a:rPr lang="ru-RU" dirty="0"/>
              <a:t> </a:t>
            </a:r>
            <a:r>
              <a:rPr lang="ru-RU" dirty="0" err="1"/>
              <a:t>теорясы</a:t>
            </a:r>
            <a:r>
              <a:rPr lang="ru-RU" dirty="0"/>
              <a:t>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dirty="0"/>
              <a:t>•	</a:t>
            </a:r>
            <a:r>
              <a:rPr lang="ru-RU" dirty="0" err="1"/>
              <a:t>В.Дильтеяның</a:t>
            </a:r>
            <a:r>
              <a:rPr lang="ru-RU" dirty="0"/>
              <a:t> </a:t>
            </a:r>
            <a:r>
              <a:rPr lang="ru-RU" dirty="0" err="1"/>
              <a:t>түсіндірмелік</a:t>
            </a:r>
            <a:r>
              <a:rPr lang="ru-RU" dirty="0"/>
              <a:t> </a:t>
            </a:r>
            <a:r>
              <a:rPr lang="ru-RU" dirty="0" err="1"/>
              <a:t>психологиясы</a:t>
            </a:r>
            <a:r>
              <a:rPr lang="ru-RU" dirty="0"/>
              <a:t>.</a:t>
            </a:r>
          </a:p>
          <a:p>
            <a:r>
              <a:rPr lang="ru-RU" dirty="0" err="1"/>
              <a:t>Қазіргі</a:t>
            </a:r>
            <a:r>
              <a:rPr lang="ru-RU" dirty="0"/>
              <a:t> </a:t>
            </a:r>
            <a:r>
              <a:rPr lang="ru-RU" dirty="0" err="1"/>
              <a:t>психологияда</a:t>
            </a:r>
            <a:r>
              <a:rPr lang="ru-RU" dirty="0"/>
              <a:t> интроспекция  </a:t>
            </a:r>
            <a:r>
              <a:rPr lang="ru-RU" dirty="0" err="1"/>
              <a:t>ұғымын</a:t>
            </a:r>
            <a:r>
              <a:rPr lang="ru-RU" dirty="0"/>
              <a:t> </a:t>
            </a:r>
            <a:r>
              <a:rPr lang="ru-RU" dirty="0" err="1"/>
              <a:t>өзін-өзі</a:t>
            </a:r>
            <a:r>
              <a:rPr lang="ru-RU" dirty="0"/>
              <a:t> </a:t>
            </a:r>
            <a:r>
              <a:rPr lang="ru-RU" dirty="0" err="1"/>
              <a:t>бақылау</a:t>
            </a:r>
            <a:r>
              <a:rPr lang="ru-RU" dirty="0"/>
              <a:t> </a:t>
            </a:r>
            <a:r>
              <a:rPr lang="ru-RU" dirty="0" err="1"/>
              <a:t>әдістемесі</a:t>
            </a:r>
            <a:endParaRPr lang="ru-RU" dirty="0"/>
          </a:p>
          <a:p>
            <a:r>
              <a:rPr lang="ru-RU" dirty="0" err="1"/>
              <a:t>ретінде</a:t>
            </a:r>
            <a:r>
              <a:rPr lang="ru-RU" dirty="0"/>
              <a:t> </a:t>
            </a:r>
            <a:r>
              <a:rPr lang="ru-RU" dirty="0" err="1"/>
              <a:t>қолданылып</a:t>
            </a:r>
            <a:r>
              <a:rPr lang="ru-RU" dirty="0"/>
              <a:t> </a:t>
            </a:r>
            <a:r>
              <a:rPr lang="ru-RU" dirty="0" err="1"/>
              <a:t>жүр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22415623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prstGeom prst="foldedCorner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endParaRPr lang="ru-RU" dirty="0" smtClean="0"/>
          </a:p>
          <a:p>
            <a:r>
              <a:rPr lang="ru-RU" dirty="0" smtClean="0"/>
              <a:t>1879 </a:t>
            </a:r>
            <a:r>
              <a:rPr lang="ru-RU" dirty="0" err="1"/>
              <a:t>жыл</a:t>
            </a:r>
            <a:r>
              <a:rPr lang="ru-RU" dirty="0"/>
              <a:t> </a:t>
            </a:r>
            <a:r>
              <a:rPr lang="ru-RU" dirty="0" err="1"/>
              <a:t>ғылыми</a:t>
            </a:r>
            <a:r>
              <a:rPr lang="ru-RU" dirty="0"/>
              <a:t> </a:t>
            </a:r>
            <a:r>
              <a:rPr lang="ru-RU" dirty="0" err="1"/>
              <a:t>психологияның</a:t>
            </a:r>
            <a:r>
              <a:rPr lang="ru-RU" dirty="0"/>
              <a:t> </a:t>
            </a:r>
            <a:r>
              <a:rPr lang="ru-RU" dirty="0" err="1"/>
              <a:t>символды</a:t>
            </a:r>
            <a:r>
              <a:rPr lang="ru-RU" dirty="0"/>
              <a:t> </a:t>
            </a:r>
            <a:r>
              <a:rPr lang="ru-RU" dirty="0" err="1"/>
              <a:t>түрде</a:t>
            </a:r>
            <a:r>
              <a:rPr lang="ru-RU" dirty="0"/>
              <a:t> </a:t>
            </a:r>
            <a:r>
              <a:rPr lang="ru-RU" dirty="0" err="1"/>
              <a:t>туған</a:t>
            </a:r>
            <a:r>
              <a:rPr lang="ru-RU" dirty="0"/>
              <a:t> </a:t>
            </a:r>
            <a:r>
              <a:rPr lang="ru-RU" dirty="0" err="1"/>
              <a:t>күні</a:t>
            </a:r>
            <a:r>
              <a:rPr lang="ru-RU" dirty="0"/>
              <a:t> </a:t>
            </a:r>
            <a:r>
              <a:rPr lang="ru-RU" dirty="0" err="1"/>
              <a:t>саналады</a:t>
            </a:r>
            <a:r>
              <a:rPr lang="ru-RU" dirty="0"/>
              <a:t>, </a:t>
            </a:r>
            <a:r>
              <a:rPr lang="ru-RU" dirty="0" err="1"/>
              <a:t>өйткені</a:t>
            </a:r>
            <a:r>
              <a:rPr lang="ru-RU" dirty="0"/>
              <a:t> </a:t>
            </a:r>
            <a:r>
              <a:rPr lang="ru-RU" dirty="0" err="1"/>
              <a:t>дәл</a:t>
            </a:r>
            <a:r>
              <a:rPr lang="ru-RU" dirty="0"/>
              <a:t> </a:t>
            </a:r>
            <a:r>
              <a:rPr lang="ru-RU" dirty="0" err="1"/>
              <a:t>сол</a:t>
            </a:r>
            <a:r>
              <a:rPr lang="ru-RU" dirty="0"/>
              <a:t> </a:t>
            </a:r>
            <a:r>
              <a:rPr lang="ru-RU" dirty="0" err="1"/>
              <a:t>кезде</a:t>
            </a:r>
            <a:r>
              <a:rPr lang="ru-RU" dirty="0"/>
              <a:t> </a:t>
            </a:r>
            <a:r>
              <a:rPr lang="ru-RU" dirty="0" err="1"/>
              <a:t>Лейпцигте</a:t>
            </a:r>
            <a:r>
              <a:rPr lang="ru-RU" dirty="0"/>
              <a:t> профессор Вильгельм Вундт </a:t>
            </a:r>
            <a:r>
              <a:rPr lang="ru-RU" dirty="0" err="1"/>
              <a:t>эксперименталды</a:t>
            </a:r>
            <a:r>
              <a:rPr lang="ru-RU" dirty="0"/>
              <a:t> </a:t>
            </a:r>
            <a:r>
              <a:rPr lang="ru-RU" dirty="0" err="1"/>
              <a:t>психологияның</a:t>
            </a:r>
            <a:r>
              <a:rPr lang="ru-RU" dirty="0"/>
              <a:t> </a:t>
            </a:r>
            <a:r>
              <a:rPr lang="ru-RU" dirty="0" err="1"/>
              <a:t>әлемдегі</a:t>
            </a:r>
            <a:r>
              <a:rPr lang="ru-RU" dirty="0"/>
              <a:t> </a:t>
            </a:r>
            <a:r>
              <a:rPr lang="ru-RU" dirty="0" err="1"/>
              <a:t>тұңғыш</a:t>
            </a:r>
            <a:r>
              <a:rPr lang="ru-RU" dirty="0"/>
              <a:t> </a:t>
            </a:r>
            <a:r>
              <a:rPr lang="ru-RU" dirty="0" err="1"/>
              <a:t>зертханасын</a:t>
            </a:r>
            <a:r>
              <a:rPr lang="ru-RU" dirty="0"/>
              <a:t> </a:t>
            </a:r>
            <a:r>
              <a:rPr lang="ru-RU" dirty="0" err="1"/>
              <a:t>ашты</a:t>
            </a:r>
            <a:r>
              <a:rPr lang="ru-RU" dirty="0"/>
              <a:t>. Вундт </a:t>
            </a:r>
            <a:r>
              <a:rPr lang="ru-RU" dirty="0" err="1"/>
              <a:t>саналы</a:t>
            </a:r>
            <a:r>
              <a:rPr lang="ru-RU" dirty="0"/>
              <a:t> </a:t>
            </a:r>
            <a:r>
              <a:rPr lang="ru-RU" dirty="0" err="1"/>
              <a:t>танылатын</a:t>
            </a:r>
            <a:r>
              <a:rPr lang="ru-RU" dirty="0"/>
              <a:t> </a:t>
            </a:r>
            <a:r>
              <a:rPr lang="ru-RU" dirty="0" err="1"/>
              <a:t>ішкі</a:t>
            </a:r>
            <a:r>
              <a:rPr lang="ru-RU" dirty="0"/>
              <a:t> </a:t>
            </a:r>
            <a:r>
              <a:rPr lang="ru-RU" dirty="0" err="1"/>
              <a:t>тәжірибені</a:t>
            </a:r>
            <a:r>
              <a:rPr lang="ru-RU" dirty="0"/>
              <a:t> </a:t>
            </a:r>
            <a:r>
              <a:rPr lang="ru-RU" dirty="0" err="1"/>
              <a:t>талдауға</a:t>
            </a:r>
            <a:r>
              <a:rPr lang="ru-RU" dirty="0"/>
              <a:t> </a:t>
            </a:r>
            <a:r>
              <a:rPr lang="ru-RU" dirty="0" err="1"/>
              <a:t>нағыз</a:t>
            </a:r>
            <a:r>
              <a:rPr lang="ru-RU" dirty="0"/>
              <a:t> </a:t>
            </a:r>
            <a:r>
              <a:rPr lang="ru-RU" dirty="0" err="1"/>
              <a:t>ғылыми</a:t>
            </a:r>
            <a:r>
              <a:rPr lang="ru-RU" dirty="0"/>
              <a:t> </a:t>
            </a:r>
            <a:r>
              <a:rPr lang="ru-RU" dirty="0" err="1"/>
              <a:t>әдісті</a:t>
            </a:r>
            <a:r>
              <a:rPr lang="ru-RU" dirty="0"/>
              <a:t> </a:t>
            </a:r>
            <a:r>
              <a:rPr lang="ru-RU" dirty="0" err="1"/>
              <a:t>қолдануға</a:t>
            </a:r>
            <a:r>
              <a:rPr lang="ru-RU" dirty="0"/>
              <a:t> </a:t>
            </a:r>
            <a:r>
              <a:rPr lang="ru-RU" dirty="0" err="1"/>
              <a:t>тырысты</a:t>
            </a:r>
            <a:r>
              <a:rPr lang="ru-RU" dirty="0"/>
              <a:t>, </a:t>
            </a:r>
            <a:r>
              <a:rPr lang="ru-RU" dirty="0" err="1"/>
              <a:t>оның</a:t>
            </a:r>
            <a:r>
              <a:rPr lang="ru-RU" dirty="0"/>
              <a:t> </a:t>
            </a:r>
            <a:r>
              <a:rPr lang="ru-RU" dirty="0" err="1"/>
              <a:t>қарапайым</a:t>
            </a:r>
            <a:r>
              <a:rPr lang="ru-RU" dirty="0"/>
              <a:t> </a:t>
            </a:r>
            <a:r>
              <a:rPr lang="ru-RU" dirty="0" err="1"/>
              <a:t>құрылымдарын</a:t>
            </a:r>
            <a:r>
              <a:rPr lang="ru-RU" dirty="0"/>
              <a:t> </a:t>
            </a:r>
            <a:r>
              <a:rPr lang="ru-RU" dirty="0" err="1"/>
              <a:t>анықтауға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сипаттауға</a:t>
            </a:r>
            <a:r>
              <a:rPr lang="ru-RU" dirty="0"/>
              <a:t> </a:t>
            </a:r>
            <a:r>
              <a:rPr lang="ru-RU" dirty="0" err="1"/>
              <a:t>тырысты</a:t>
            </a:r>
            <a:r>
              <a:rPr lang="ru-RU" dirty="0"/>
              <a:t>. </a:t>
            </a:r>
            <a:r>
              <a:rPr lang="ru-RU" dirty="0" err="1"/>
              <a:t>Осылайша</a:t>
            </a:r>
            <a:r>
              <a:rPr lang="ru-RU" dirty="0"/>
              <a:t>, </a:t>
            </a:r>
            <a:r>
              <a:rPr lang="ru-RU" dirty="0" err="1"/>
              <a:t>материяның</a:t>
            </a:r>
            <a:r>
              <a:rPr lang="ru-RU" dirty="0"/>
              <a:t> (</a:t>
            </a:r>
            <a:r>
              <a:rPr lang="ru-RU" dirty="0" err="1"/>
              <a:t>заттың</a:t>
            </a:r>
            <a:r>
              <a:rPr lang="ru-RU" dirty="0"/>
              <a:t>) </a:t>
            </a:r>
            <a:r>
              <a:rPr lang="ru-RU" dirty="0" err="1"/>
              <a:t>атомдарға</a:t>
            </a:r>
            <a:r>
              <a:rPr lang="ru-RU" dirty="0"/>
              <a:t> </a:t>
            </a:r>
            <a:r>
              <a:rPr lang="ru-RU" dirty="0" err="1"/>
              <a:t>бөлінетіні</a:t>
            </a:r>
            <a:r>
              <a:rPr lang="ru-RU" dirty="0"/>
              <a:t> </a:t>
            </a:r>
            <a:r>
              <a:rPr lang="ru-RU" dirty="0" err="1"/>
              <a:t>сияқты</a:t>
            </a:r>
            <a:r>
              <a:rPr lang="ru-RU" dirty="0"/>
              <a:t>, сана </a:t>
            </a:r>
            <a:r>
              <a:rPr lang="ru-RU" dirty="0" err="1"/>
              <a:t>психикалық</a:t>
            </a:r>
            <a:r>
              <a:rPr lang="ru-RU" dirty="0"/>
              <a:t> </a:t>
            </a:r>
            <a:r>
              <a:rPr lang="ru-RU" dirty="0" err="1"/>
              <a:t>элементтерге</a:t>
            </a:r>
            <a:r>
              <a:rPr lang="ru-RU" dirty="0"/>
              <a:t> </a:t>
            </a:r>
            <a:r>
              <a:rPr lang="ru-RU" dirty="0" err="1"/>
              <a:t>жіктелді</a:t>
            </a:r>
            <a:r>
              <a:rPr lang="ru-RU" dirty="0"/>
              <a:t>. Вундт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мұндай</a:t>
            </a:r>
            <a:r>
              <a:rPr lang="ru-RU" dirty="0"/>
              <a:t> </a:t>
            </a:r>
            <a:r>
              <a:rPr lang="ru-RU" dirty="0" err="1"/>
              <a:t>элементтер</a:t>
            </a:r>
            <a:r>
              <a:rPr lang="ru-RU" dirty="0"/>
              <a:t> </a:t>
            </a:r>
            <a:r>
              <a:rPr lang="ru-RU" dirty="0" err="1"/>
              <a:t>ретінде</a:t>
            </a:r>
            <a:r>
              <a:rPr lang="ru-RU" dirty="0"/>
              <a:t> </a:t>
            </a:r>
            <a:r>
              <a:rPr lang="ru-RU" dirty="0" err="1"/>
              <a:t>сезімдер</a:t>
            </a:r>
            <a:r>
              <a:rPr lang="ru-RU" dirty="0"/>
              <a:t>, </a:t>
            </a:r>
            <a:r>
              <a:rPr lang="ru-RU" dirty="0" err="1"/>
              <a:t>бейнелер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күйлер</a:t>
            </a:r>
            <a:r>
              <a:rPr lang="ru-RU" dirty="0"/>
              <a:t> </a:t>
            </a:r>
            <a:r>
              <a:rPr lang="ru-RU" dirty="0" err="1"/>
              <a:t>танылды</a:t>
            </a:r>
            <a:r>
              <a:rPr lang="ru-RU" dirty="0"/>
              <a:t>. </a:t>
            </a:r>
            <a:r>
              <a:rPr lang="ru-RU" dirty="0" err="1"/>
              <a:t>Вундтта</a:t>
            </a:r>
            <a:r>
              <a:rPr lang="ru-RU" dirty="0"/>
              <a:t> </a:t>
            </a:r>
            <a:r>
              <a:rPr lang="ru-RU" dirty="0" err="1"/>
              <a:t>күтпеген</a:t>
            </a:r>
            <a:r>
              <a:rPr lang="ru-RU" dirty="0"/>
              <a:t> </a:t>
            </a:r>
            <a:r>
              <a:rPr lang="ru-RU" dirty="0" err="1"/>
              <a:t>жағдай</a:t>
            </a:r>
            <a:r>
              <a:rPr lang="ru-RU" dirty="0"/>
              <a:t> </a:t>
            </a:r>
            <a:r>
              <a:rPr lang="ru-RU" dirty="0" err="1"/>
              <a:t>болды</a:t>
            </a:r>
            <a:r>
              <a:rPr lang="ru-RU" dirty="0"/>
              <a:t>: </a:t>
            </a:r>
            <a:r>
              <a:rPr lang="ru-RU" dirty="0" err="1"/>
              <a:t>зертханаға</a:t>
            </a:r>
            <a:r>
              <a:rPr lang="ru-RU" dirty="0"/>
              <a:t> </a:t>
            </a:r>
            <a:r>
              <a:rPr lang="ru-RU" dirty="0" err="1"/>
              <a:t>үлкен</a:t>
            </a:r>
            <a:r>
              <a:rPr lang="ru-RU" dirty="0"/>
              <a:t> </a:t>
            </a:r>
            <a:r>
              <a:rPr lang="ru-RU" dirty="0" err="1"/>
              <a:t>қызығушылық</a:t>
            </a:r>
            <a:r>
              <a:rPr lang="ru-RU" dirty="0"/>
              <a:t> </a:t>
            </a:r>
            <a:r>
              <a:rPr lang="ru-RU" dirty="0" err="1"/>
              <a:t>танытушылар</a:t>
            </a:r>
            <a:r>
              <a:rPr lang="ru-RU" dirty="0"/>
              <a:t> </a:t>
            </a:r>
            <a:r>
              <a:rPr lang="ru-RU" dirty="0" err="1"/>
              <a:t>пайда</a:t>
            </a:r>
            <a:r>
              <a:rPr lang="ru-RU" dirty="0"/>
              <a:t> </a:t>
            </a:r>
            <a:r>
              <a:rPr lang="ru-RU" dirty="0" err="1"/>
              <a:t>болды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3258068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6408712"/>
          </a:xfrm>
        </p:spPr>
        <p:txBody>
          <a:bodyPr>
            <a:normAutofit lnSpcReduction="10000"/>
          </a:bodyPr>
          <a:lstStyle/>
          <a:p>
            <a:r>
              <a:rPr lang="kk-KZ" dirty="0" smtClean="0"/>
              <a:t>1880 жылдары Вундтың философиялық он күндігі ретінде танымал. Бұл кезде оның философия, әдеп, логикаға байланысты көптеген мақалалары және кітаптары шықты. 1896 жылы Вундтың психологиялық жүйесі қысқаша мазмұндалған </a:t>
            </a:r>
            <a:r>
              <a:rPr lang="kk-KZ" b="1" dirty="0" smtClean="0"/>
              <a:t>«Психология очерктері»</a:t>
            </a:r>
            <a:r>
              <a:rPr lang="kk-KZ" dirty="0" smtClean="0"/>
              <a:t> шығарылды. 1911 жылы </a:t>
            </a:r>
            <a:r>
              <a:rPr lang="kk-KZ" b="1" dirty="0" smtClean="0"/>
              <a:t>«Психологияға кіріспе» </a:t>
            </a:r>
            <a:r>
              <a:rPr lang="kk-KZ" dirty="0" smtClean="0"/>
              <a:t>жарық көрді. 1900 жылдан бастап он томдық </a:t>
            </a:r>
            <a:r>
              <a:rPr lang="kk-KZ" b="1" dirty="0" smtClean="0"/>
              <a:t>«Халық психологиясы» </a:t>
            </a:r>
            <a:r>
              <a:rPr lang="kk-KZ" dirty="0" smtClean="0"/>
              <a:t>шыға бастады. Басылым 1920 жылға дейін жалғасты. Оның соңғы кітабы – </a:t>
            </a:r>
            <a:r>
              <a:rPr lang="kk-KZ" b="1" dirty="0" smtClean="0"/>
              <a:t>«Еске түсіру». </a:t>
            </a:r>
            <a:r>
              <a:rPr lang="kk-KZ" dirty="0" smtClean="0"/>
              <a:t>Вунт 420 кітап және мақалалар жазды. 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520304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753494826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2360007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549930847"/>
              </p:ext>
            </p:extLst>
          </p:nvPr>
        </p:nvGraphicFramePr>
        <p:xfrm>
          <a:off x="0" y="116632"/>
          <a:ext cx="9144000" cy="67413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354440719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555</Words>
  <Application>Microsoft Office PowerPoint</Application>
  <PresentationFormat>Экран (4:3)</PresentationFormat>
  <Paragraphs>27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 Алғашқы мәліметтеріді алу әдістерінің жалпы сипаты..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В.Вундт «Сананы эксперименттік зерттеу»</dc:title>
  <dc:creator>mukagali</dc:creator>
  <cp:lastModifiedBy>Lenovo</cp:lastModifiedBy>
  <cp:revision>11</cp:revision>
  <dcterms:created xsi:type="dcterms:W3CDTF">2018-04-15T09:13:35Z</dcterms:created>
  <dcterms:modified xsi:type="dcterms:W3CDTF">2023-10-19T18:19:51Z</dcterms:modified>
</cp:coreProperties>
</file>